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76" r:id="rId3"/>
    <p:sldMasterId id="2147483678" r:id="rId4"/>
  </p:sldMasterIdLst>
  <p:notesMasterIdLst>
    <p:notesMasterId r:id="rId30"/>
  </p:notesMasterIdLst>
  <p:sldIdLst>
    <p:sldId id="289" r:id="rId5"/>
    <p:sldId id="298" r:id="rId6"/>
    <p:sldId id="329" r:id="rId7"/>
    <p:sldId id="301" r:id="rId8"/>
    <p:sldId id="303" r:id="rId9"/>
    <p:sldId id="471" r:id="rId10"/>
    <p:sldId id="472" r:id="rId11"/>
    <p:sldId id="343" r:id="rId12"/>
    <p:sldId id="474" r:id="rId13"/>
    <p:sldId id="342" r:id="rId14"/>
    <p:sldId id="305" r:id="rId15"/>
    <p:sldId id="469" r:id="rId16"/>
    <p:sldId id="460" r:id="rId17"/>
    <p:sldId id="475" r:id="rId18"/>
    <p:sldId id="341" r:id="rId19"/>
    <p:sldId id="478" r:id="rId20"/>
    <p:sldId id="476" r:id="rId21"/>
    <p:sldId id="477" r:id="rId22"/>
    <p:sldId id="479" r:id="rId23"/>
    <p:sldId id="480" r:id="rId24"/>
    <p:sldId id="481" r:id="rId25"/>
    <p:sldId id="483" r:id="rId26"/>
    <p:sldId id="317" r:id="rId27"/>
    <p:sldId id="328" r:id="rId28"/>
    <p:sldId id="283" r:id="rId29"/>
  </p:sldIdLst>
  <p:sldSz cx="12188825" cy="6858000"/>
  <p:notesSz cx="14630400" cy="8229600"/>
  <p:defaultTextStyle>
    <a:defPPr>
      <a:defRPr lang="en-US"/>
    </a:defPPr>
    <a:lvl1pPr marL="0" algn="l" defTabSz="761787" rtl="0" eaLnBrk="1" latinLnBrk="0" hangingPunct="1">
      <a:defRPr sz="1500" kern="1200">
        <a:solidFill>
          <a:schemeClr val="tx1"/>
        </a:solidFill>
        <a:latin typeface="+mn-lt"/>
        <a:ea typeface="+mn-ea"/>
        <a:cs typeface="+mn-cs"/>
      </a:defRPr>
    </a:lvl1pPr>
    <a:lvl2pPr marL="380893" algn="l" defTabSz="761787" rtl="0" eaLnBrk="1" latinLnBrk="0" hangingPunct="1">
      <a:defRPr sz="1500" kern="1200">
        <a:solidFill>
          <a:schemeClr val="tx1"/>
        </a:solidFill>
        <a:latin typeface="+mn-lt"/>
        <a:ea typeface="+mn-ea"/>
        <a:cs typeface="+mn-cs"/>
      </a:defRPr>
    </a:lvl2pPr>
    <a:lvl3pPr marL="761787" algn="l" defTabSz="761787" rtl="0" eaLnBrk="1" latinLnBrk="0" hangingPunct="1">
      <a:defRPr sz="1500" kern="1200">
        <a:solidFill>
          <a:schemeClr val="tx1"/>
        </a:solidFill>
        <a:latin typeface="+mn-lt"/>
        <a:ea typeface="+mn-ea"/>
        <a:cs typeface="+mn-cs"/>
      </a:defRPr>
    </a:lvl3pPr>
    <a:lvl4pPr marL="1142680" algn="l" defTabSz="761787" rtl="0" eaLnBrk="1" latinLnBrk="0" hangingPunct="1">
      <a:defRPr sz="1500" kern="1200">
        <a:solidFill>
          <a:schemeClr val="tx1"/>
        </a:solidFill>
        <a:latin typeface="+mn-lt"/>
        <a:ea typeface="+mn-ea"/>
        <a:cs typeface="+mn-cs"/>
      </a:defRPr>
    </a:lvl4pPr>
    <a:lvl5pPr marL="1523573" algn="l" defTabSz="761787" rtl="0" eaLnBrk="1" latinLnBrk="0" hangingPunct="1">
      <a:defRPr sz="1500" kern="1200">
        <a:solidFill>
          <a:schemeClr val="tx1"/>
        </a:solidFill>
        <a:latin typeface="+mn-lt"/>
        <a:ea typeface="+mn-ea"/>
        <a:cs typeface="+mn-cs"/>
      </a:defRPr>
    </a:lvl5pPr>
    <a:lvl6pPr marL="1904467" algn="l" defTabSz="761787" rtl="0" eaLnBrk="1" latinLnBrk="0" hangingPunct="1">
      <a:defRPr sz="1500" kern="1200">
        <a:solidFill>
          <a:schemeClr val="tx1"/>
        </a:solidFill>
        <a:latin typeface="+mn-lt"/>
        <a:ea typeface="+mn-ea"/>
        <a:cs typeface="+mn-cs"/>
      </a:defRPr>
    </a:lvl6pPr>
    <a:lvl7pPr marL="2285360" algn="l" defTabSz="761787" rtl="0" eaLnBrk="1" latinLnBrk="0" hangingPunct="1">
      <a:defRPr sz="1500" kern="1200">
        <a:solidFill>
          <a:schemeClr val="tx1"/>
        </a:solidFill>
        <a:latin typeface="+mn-lt"/>
        <a:ea typeface="+mn-ea"/>
        <a:cs typeface="+mn-cs"/>
      </a:defRPr>
    </a:lvl7pPr>
    <a:lvl8pPr marL="2666253" algn="l" defTabSz="761787" rtl="0" eaLnBrk="1" latinLnBrk="0" hangingPunct="1">
      <a:defRPr sz="1500" kern="1200">
        <a:solidFill>
          <a:schemeClr val="tx1"/>
        </a:solidFill>
        <a:latin typeface="+mn-lt"/>
        <a:ea typeface="+mn-ea"/>
        <a:cs typeface="+mn-cs"/>
      </a:defRPr>
    </a:lvl8pPr>
    <a:lvl9pPr marL="3047147" algn="l" defTabSz="761787"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0" userDrawn="1">
          <p15:clr>
            <a:srgbClr val="A4A3A4"/>
          </p15:clr>
        </p15:guide>
        <p15:guide id="2" pos="480" userDrawn="1">
          <p15:clr>
            <a:srgbClr val="A4A3A4"/>
          </p15:clr>
        </p15:guide>
        <p15:guide id="3" pos="7198" userDrawn="1">
          <p15:clr>
            <a:srgbClr val="A4A3A4"/>
          </p15:clr>
        </p15:guide>
        <p15:guide id="4" orient="horz" pos="40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108AF3-84C0-4A53-B45D-2FB23856DBFB}" v="104" dt="2026-06-08T01:59:56.47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9" autoAdjust="0"/>
    <p:restoredTop sz="94640"/>
  </p:normalViewPr>
  <p:slideViewPr>
    <p:cSldViewPr>
      <p:cViewPr varScale="1">
        <p:scale>
          <a:sx n="87" d="100"/>
          <a:sy n="87" d="100"/>
        </p:scale>
        <p:origin x="273" y="30"/>
      </p:cViewPr>
      <p:guideLst>
        <p:guide orient="horz" pos="480"/>
        <p:guide pos="480"/>
        <p:guide pos="7198"/>
        <p:guide orient="horz" pos="40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gisa Balluku" userId="570aae8ed59c1e52" providerId="LiveId" clId="{2D8C40BC-3E02-469A-977B-E81A42DBEDB8}"/>
    <pc:docChg chg="undo custSel addSld delSld modSld sldOrd">
      <pc:chgData name="Negisa Balluku" userId="570aae8ed59c1e52" providerId="LiveId" clId="{2D8C40BC-3E02-469A-977B-E81A42DBEDB8}" dt="2026-06-08T02:01:32.661" v="2828" actId="20577"/>
      <pc:docMkLst>
        <pc:docMk/>
      </pc:docMkLst>
      <pc:sldChg chg="add">
        <pc:chgData name="Negisa Balluku" userId="570aae8ed59c1e52" providerId="LiveId" clId="{2D8C40BC-3E02-469A-977B-E81A42DBEDB8}" dt="2026-06-03T15:56:11.662" v="276"/>
        <pc:sldMkLst>
          <pc:docMk/>
          <pc:sldMk cId="3944576561" sldId="283"/>
        </pc:sldMkLst>
      </pc:sldChg>
      <pc:sldChg chg="delSp modSp mod">
        <pc:chgData name="Negisa Balluku" userId="570aae8ed59c1e52" providerId="LiveId" clId="{2D8C40BC-3E02-469A-977B-E81A42DBEDB8}" dt="2026-05-25T00:30:23.025" v="253" actId="14100"/>
        <pc:sldMkLst>
          <pc:docMk/>
          <pc:sldMk cId="3163612907" sldId="289"/>
        </pc:sldMkLst>
        <pc:spChg chg="mod">
          <ac:chgData name="Negisa Balluku" userId="570aae8ed59c1e52" providerId="LiveId" clId="{2D8C40BC-3E02-469A-977B-E81A42DBEDB8}" dt="2026-05-25T00:30:23.025" v="253" actId="14100"/>
          <ac:spMkLst>
            <pc:docMk/>
            <pc:sldMk cId="3163612907" sldId="289"/>
            <ac:spMk id="2" creationId="{575ECA44-4659-9F49-AD1A-007DEB8A4613}"/>
          </ac:spMkLst>
        </pc:spChg>
      </pc:sldChg>
      <pc:sldChg chg="addSp modSp add mod">
        <pc:chgData name="Negisa Balluku" userId="570aae8ed59c1e52" providerId="LiveId" clId="{2D8C40BC-3E02-469A-977B-E81A42DBEDB8}" dt="2026-06-04T02:22:21.794" v="2640" actId="255"/>
        <pc:sldMkLst>
          <pc:docMk/>
          <pc:sldMk cId="1415040335" sldId="298"/>
        </pc:sldMkLst>
        <pc:spChg chg="add mod">
          <ac:chgData name="Negisa Balluku" userId="570aae8ed59c1e52" providerId="LiveId" clId="{2D8C40BC-3E02-469A-977B-E81A42DBEDB8}" dt="2026-06-04T02:21:44.985" v="2636" actId="255"/>
          <ac:spMkLst>
            <pc:docMk/>
            <pc:sldMk cId="1415040335" sldId="298"/>
            <ac:spMk id="3" creationId="{36422A5C-FB59-6A66-98D8-7F298DF5D37B}"/>
          </ac:spMkLst>
        </pc:spChg>
        <pc:spChg chg="add mod">
          <ac:chgData name="Negisa Balluku" userId="570aae8ed59c1e52" providerId="LiveId" clId="{2D8C40BC-3E02-469A-977B-E81A42DBEDB8}" dt="2026-06-04T02:21:57.410" v="2638" actId="255"/>
          <ac:spMkLst>
            <pc:docMk/>
            <pc:sldMk cId="1415040335" sldId="298"/>
            <ac:spMk id="4" creationId="{14754ED4-E499-78C8-FB40-93DB36B0FC77}"/>
          </ac:spMkLst>
        </pc:spChg>
        <pc:spChg chg="add mod">
          <ac:chgData name="Negisa Balluku" userId="570aae8ed59c1e52" providerId="LiveId" clId="{2D8C40BC-3E02-469A-977B-E81A42DBEDB8}" dt="2026-06-04T02:22:21.794" v="2640" actId="255"/>
          <ac:spMkLst>
            <pc:docMk/>
            <pc:sldMk cId="1415040335" sldId="298"/>
            <ac:spMk id="5" creationId="{51B09D7E-BA73-21E1-77AB-BD6AA427DF8A}"/>
          </ac:spMkLst>
        </pc:spChg>
        <pc:picChg chg="add mod">
          <ac:chgData name="Negisa Balluku" userId="570aae8ed59c1e52" providerId="LiveId" clId="{2D8C40BC-3E02-469A-977B-E81A42DBEDB8}" dt="2026-06-04T02:20:58.394" v="2631"/>
          <ac:picMkLst>
            <pc:docMk/>
            <pc:sldMk cId="1415040335" sldId="298"/>
            <ac:picMk id="2" creationId="{B7822DBA-2E30-2009-824E-B808E865B4FA}"/>
          </ac:picMkLst>
        </pc:picChg>
      </pc:sldChg>
      <pc:sldChg chg="modSp mod">
        <pc:chgData name="Negisa Balluku" userId="570aae8ed59c1e52" providerId="LiveId" clId="{2D8C40BC-3E02-469A-977B-E81A42DBEDB8}" dt="2026-06-08T01:55:31.580" v="2799" actId="20577"/>
        <pc:sldMkLst>
          <pc:docMk/>
          <pc:sldMk cId="2589143623" sldId="301"/>
        </pc:sldMkLst>
        <pc:spChg chg="mod">
          <ac:chgData name="Negisa Balluku" userId="570aae8ed59c1e52" providerId="LiveId" clId="{2D8C40BC-3E02-469A-977B-E81A42DBEDB8}" dt="2026-06-08T01:55:31.580" v="2799" actId="20577"/>
          <ac:spMkLst>
            <pc:docMk/>
            <pc:sldMk cId="2589143623" sldId="301"/>
            <ac:spMk id="3" creationId="{AED0E88F-09EC-454D-922C-8D1816E1B3F5}"/>
          </ac:spMkLst>
        </pc:spChg>
      </pc:sldChg>
      <pc:sldChg chg="modSp mod">
        <pc:chgData name="Negisa Balluku" userId="570aae8ed59c1e52" providerId="LiveId" clId="{2D8C40BC-3E02-469A-977B-E81A42DBEDB8}" dt="2026-06-04T01:34:10.726" v="2210" actId="14100"/>
        <pc:sldMkLst>
          <pc:docMk/>
          <pc:sldMk cId="4264480554" sldId="303"/>
        </pc:sldMkLst>
        <pc:spChg chg="mod">
          <ac:chgData name="Negisa Balluku" userId="570aae8ed59c1e52" providerId="LiveId" clId="{2D8C40BC-3E02-469A-977B-E81A42DBEDB8}" dt="2026-06-04T01:34:10.726" v="2210" actId="14100"/>
          <ac:spMkLst>
            <pc:docMk/>
            <pc:sldMk cId="4264480554" sldId="303"/>
            <ac:spMk id="5" creationId="{E1F2C70B-7FF6-AA77-4DBC-5A65ADE592E3}"/>
          </ac:spMkLst>
        </pc:spChg>
      </pc:sldChg>
      <pc:sldChg chg="modSp mod">
        <pc:chgData name="Negisa Balluku" userId="570aae8ed59c1e52" providerId="LiveId" clId="{2D8C40BC-3E02-469A-977B-E81A42DBEDB8}" dt="2026-06-08T01:34:57.176" v="2746" actId="20577"/>
        <pc:sldMkLst>
          <pc:docMk/>
          <pc:sldMk cId="1253805771" sldId="305"/>
        </pc:sldMkLst>
        <pc:spChg chg="mod">
          <ac:chgData name="Negisa Balluku" userId="570aae8ed59c1e52" providerId="LiveId" clId="{2D8C40BC-3E02-469A-977B-E81A42DBEDB8}" dt="2026-06-03T17:22:31.659" v="339"/>
          <ac:spMkLst>
            <pc:docMk/>
            <pc:sldMk cId="1253805771" sldId="305"/>
            <ac:spMk id="3" creationId="{1D6711CB-0FED-D644-A883-A17A58523FE6}"/>
          </ac:spMkLst>
        </pc:spChg>
        <pc:spChg chg="mod">
          <ac:chgData name="Negisa Balluku" userId="570aae8ed59c1e52" providerId="LiveId" clId="{2D8C40BC-3E02-469A-977B-E81A42DBEDB8}" dt="2026-06-04T01:59:19.676" v="2527" actId="122"/>
          <ac:spMkLst>
            <pc:docMk/>
            <pc:sldMk cId="1253805771" sldId="305"/>
            <ac:spMk id="4" creationId="{0D23F018-D157-924D-9BE7-77A6CBF537F8}"/>
          </ac:spMkLst>
        </pc:spChg>
        <pc:spChg chg="mod">
          <ac:chgData name="Negisa Balluku" userId="570aae8ed59c1e52" providerId="LiveId" clId="{2D8C40BC-3E02-469A-977B-E81A42DBEDB8}" dt="2026-06-04T01:59:23.312" v="2528" actId="122"/>
          <ac:spMkLst>
            <pc:docMk/>
            <pc:sldMk cId="1253805771" sldId="305"/>
            <ac:spMk id="6" creationId="{1C4187E1-18BB-6A45-B37D-E3AABF94A2A7}"/>
          </ac:spMkLst>
        </pc:spChg>
        <pc:spChg chg="mod">
          <ac:chgData name="Negisa Balluku" userId="570aae8ed59c1e52" providerId="LiveId" clId="{2D8C40BC-3E02-469A-977B-E81A42DBEDB8}" dt="2026-06-08T01:34:57.176" v="2746" actId="20577"/>
          <ac:spMkLst>
            <pc:docMk/>
            <pc:sldMk cId="1253805771" sldId="305"/>
            <ac:spMk id="7" creationId="{E7E5866D-6BB9-EA40-BB14-DD0169112C93}"/>
          </ac:spMkLst>
        </pc:spChg>
        <pc:spChg chg="mod">
          <ac:chgData name="Negisa Balluku" userId="570aae8ed59c1e52" providerId="LiveId" clId="{2D8C40BC-3E02-469A-977B-E81A42DBEDB8}" dt="2026-06-04T01:59:27.153" v="2529" actId="122"/>
          <ac:spMkLst>
            <pc:docMk/>
            <pc:sldMk cId="1253805771" sldId="305"/>
            <ac:spMk id="8" creationId="{9F608064-6A67-C242-B048-12CAAC710558}"/>
          </ac:spMkLst>
        </pc:spChg>
      </pc:sldChg>
      <pc:sldChg chg="modSp mod">
        <pc:chgData name="Negisa Balluku" userId="570aae8ed59c1e52" providerId="LiveId" clId="{2D8C40BC-3E02-469A-977B-E81A42DBEDB8}" dt="2026-05-25T00:45:21.822" v="272" actId="6549"/>
        <pc:sldMkLst>
          <pc:docMk/>
          <pc:sldMk cId="2725299681" sldId="328"/>
        </pc:sldMkLst>
        <pc:spChg chg="mod">
          <ac:chgData name="Negisa Balluku" userId="570aae8ed59c1e52" providerId="LiveId" clId="{2D8C40BC-3E02-469A-977B-E81A42DBEDB8}" dt="2026-05-25T00:45:21.822" v="272" actId="6549"/>
          <ac:spMkLst>
            <pc:docMk/>
            <pc:sldMk cId="2725299681" sldId="328"/>
            <ac:spMk id="5" creationId="{0AFAC8DE-461B-9E4D-83A6-16FC2E07FBAA}"/>
          </ac:spMkLst>
        </pc:spChg>
      </pc:sldChg>
      <pc:sldChg chg="modSp mod">
        <pc:chgData name="Negisa Balluku" userId="570aae8ed59c1e52" providerId="LiveId" clId="{2D8C40BC-3E02-469A-977B-E81A42DBEDB8}" dt="2026-06-03T18:36:10.431" v="604" actId="20577"/>
        <pc:sldMkLst>
          <pc:docMk/>
          <pc:sldMk cId="2559450393" sldId="341"/>
        </pc:sldMkLst>
        <pc:spChg chg="mod">
          <ac:chgData name="Negisa Balluku" userId="570aae8ed59c1e52" providerId="LiveId" clId="{2D8C40BC-3E02-469A-977B-E81A42DBEDB8}" dt="2026-06-03T18:36:10.431" v="604" actId="20577"/>
          <ac:spMkLst>
            <pc:docMk/>
            <pc:sldMk cId="2559450393" sldId="341"/>
            <ac:spMk id="10" creationId="{550C42B6-FB01-EC1C-D3A2-AF2FA97A6FDA}"/>
          </ac:spMkLst>
        </pc:spChg>
      </pc:sldChg>
      <pc:sldChg chg="addSp delSp modSp mod">
        <pc:chgData name="Negisa Balluku" userId="570aae8ed59c1e52" providerId="LiveId" clId="{2D8C40BC-3E02-469A-977B-E81A42DBEDB8}" dt="2026-06-08T01:32:20.559" v="2744" actId="1076"/>
        <pc:sldMkLst>
          <pc:docMk/>
          <pc:sldMk cId="2811258093" sldId="342"/>
        </pc:sldMkLst>
        <pc:graphicFrameChg chg="mod modGraphic">
          <ac:chgData name="Negisa Balluku" userId="570aae8ed59c1e52" providerId="LiveId" clId="{2D8C40BC-3E02-469A-977B-E81A42DBEDB8}" dt="2026-06-08T01:32:20.559" v="2744" actId="1076"/>
          <ac:graphicFrameMkLst>
            <pc:docMk/>
            <pc:sldMk cId="2811258093" sldId="342"/>
            <ac:graphicFrameMk id="4" creationId="{1FD68FDC-E038-A767-56D0-F0C99EA8421D}"/>
          </ac:graphicFrameMkLst>
        </pc:graphicFrameChg>
      </pc:sldChg>
      <pc:sldChg chg="addSp modSp mod ord">
        <pc:chgData name="Negisa Balluku" userId="570aae8ed59c1e52" providerId="LiveId" clId="{2D8C40BC-3E02-469A-977B-E81A42DBEDB8}" dt="2026-06-08T01:20:36.690" v="2742" actId="1076"/>
        <pc:sldMkLst>
          <pc:docMk/>
          <pc:sldMk cId="3576558015" sldId="343"/>
        </pc:sldMkLst>
        <pc:spChg chg="mod">
          <ac:chgData name="Negisa Balluku" userId="570aae8ed59c1e52" providerId="LiveId" clId="{2D8C40BC-3E02-469A-977B-E81A42DBEDB8}" dt="2026-06-08T01:20:13.472" v="2739"/>
          <ac:spMkLst>
            <pc:docMk/>
            <pc:sldMk cId="3576558015" sldId="343"/>
            <ac:spMk id="2" creationId="{9B0F99EF-33D9-E239-A3C1-B6D04837EF7A}"/>
          </ac:spMkLst>
        </pc:spChg>
        <pc:spChg chg="mod">
          <ac:chgData name="Negisa Balluku" userId="570aae8ed59c1e52" providerId="LiveId" clId="{2D8C40BC-3E02-469A-977B-E81A42DBEDB8}" dt="2026-06-08T01:17:24.757" v="2705" actId="14100"/>
          <ac:spMkLst>
            <pc:docMk/>
            <pc:sldMk cId="3576558015" sldId="343"/>
            <ac:spMk id="3" creationId="{88082E69-F1CA-1350-0319-9936BC53B577}"/>
          </ac:spMkLst>
        </pc:spChg>
        <pc:spChg chg="add mod">
          <ac:chgData name="Negisa Balluku" userId="570aae8ed59c1e52" providerId="LiveId" clId="{2D8C40BC-3E02-469A-977B-E81A42DBEDB8}" dt="2026-06-08T01:20:36.690" v="2742" actId="1076"/>
          <ac:spMkLst>
            <pc:docMk/>
            <pc:sldMk cId="3576558015" sldId="343"/>
            <ac:spMk id="6" creationId="{7D62CC6F-1804-4E96-EB52-8BB0478B0700}"/>
          </ac:spMkLst>
        </pc:spChg>
        <pc:spChg chg="mod">
          <ac:chgData name="Negisa Balluku" userId="570aae8ed59c1e52" providerId="LiveId" clId="{2D8C40BC-3E02-469A-977B-E81A42DBEDB8}" dt="2026-06-08T01:20:30.122" v="2741" actId="1076"/>
          <ac:spMkLst>
            <pc:docMk/>
            <pc:sldMk cId="3576558015" sldId="343"/>
            <ac:spMk id="7" creationId="{4FE8BBA7-3878-B265-3EC4-9121492E4DB1}"/>
          </ac:spMkLst>
        </pc:spChg>
        <pc:picChg chg="mod">
          <ac:chgData name="Negisa Balluku" userId="570aae8ed59c1e52" providerId="LiveId" clId="{2D8C40BC-3E02-469A-977B-E81A42DBEDB8}" dt="2026-06-08T01:20:25.001" v="2740" actId="1076"/>
          <ac:picMkLst>
            <pc:docMk/>
            <pc:sldMk cId="3576558015" sldId="343"/>
            <ac:picMk id="5" creationId="{BB084475-D10D-82ED-E438-8F97DF538D52}"/>
          </ac:picMkLst>
        </pc:picChg>
      </pc:sldChg>
      <pc:sldChg chg="modSp mod ord">
        <pc:chgData name="Negisa Balluku" userId="570aae8ed59c1e52" providerId="LiveId" clId="{2D8C40BC-3E02-469A-977B-E81A42DBEDB8}" dt="2026-06-08T01:59:52.402" v="2821"/>
        <pc:sldMkLst>
          <pc:docMk/>
          <pc:sldMk cId="961691279" sldId="460"/>
        </pc:sldMkLst>
        <pc:spChg chg="mod">
          <ac:chgData name="Negisa Balluku" userId="570aae8ed59c1e52" providerId="LiveId" clId="{2D8C40BC-3E02-469A-977B-E81A42DBEDB8}" dt="2026-06-08T01:59:52.402" v="2821"/>
          <ac:spMkLst>
            <pc:docMk/>
            <pc:sldMk cId="961691279" sldId="460"/>
            <ac:spMk id="2" creationId="{9317F48A-24B9-EB7F-B618-D92F5FDB721E}"/>
          </ac:spMkLst>
        </pc:spChg>
        <pc:spChg chg="mod">
          <ac:chgData name="Negisa Balluku" userId="570aae8ed59c1e52" providerId="LiveId" clId="{2D8C40BC-3E02-469A-977B-E81A42DBEDB8}" dt="2026-06-03T17:23:54.371" v="344" actId="113"/>
          <ac:spMkLst>
            <pc:docMk/>
            <pc:sldMk cId="961691279" sldId="460"/>
            <ac:spMk id="3" creationId="{3ACFFC7F-F56E-576B-85CE-F8EDBB469E2F}"/>
          </ac:spMkLst>
        </pc:spChg>
        <pc:spChg chg="mod">
          <ac:chgData name="Negisa Balluku" userId="570aae8ed59c1e52" providerId="LiveId" clId="{2D8C40BC-3E02-469A-977B-E81A42DBEDB8}" dt="2026-06-04T02:14:36.565" v="2596" actId="122"/>
          <ac:spMkLst>
            <pc:docMk/>
            <pc:sldMk cId="961691279" sldId="460"/>
            <ac:spMk id="4" creationId="{E26B6736-878A-264D-95F3-6AD5360DD392}"/>
          </ac:spMkLst>
        </pc:spChg>
      </pc:sldChg>
      <pc:sldChg chg="addSp delSp modSp add mod">
        <pc:chgData name="Negisa Balluku" userId="570aae8ed59c1e52" providerId="LiveId" clId="{2D8C40BC-3E02-469A-977B-E81A42DBEDB8}" dt="2026-06-08T01:59:05.367" v="2820" actId="20577"/>
        <pc:sldMkLst>
          <pc:docMk/>
          <pc:sldMk cId="3850984314" sldId="469"/>
        </pc:sldMkLst>
        <pc:spChg chg="mod">
          <ac:chgData name="Negisa Balluku" userId="570aae8ed59c1e52" providerId="LiveId" clId="{2D8C40BC-3E02-469A-977B-E81A42DBEDB8}" dt="2026-06-08T01:59:05.367" v="2820" actId="20577"/>
          <ac:spMkLst>
            <pc:docMk/>
            <pc:sldMk cId="3850984314" sldId="469"/>
            <ac:spMk id="2" creationId="{7BB218A1-9888-6881-B150-8260BB1D9570}"/>
          </ac:spMkLst>
        </pc:spChg>
        <pc:spChg chg="mod">
          <ac:chgData name="Negisa Balluku" userId="570aae8ed59c1e52" providerId="LiveId" clId="{2D8C40BC-3E02-469A-977B-E81A42DBEDB8}" dt="2026-06-03T17:21:07.285" v="333" actId="14100"/>
          <ac:spMkLst>
            <pc:docMk/>
            <pc:sldMk cId="3850984314" sldId="469"/>
            <ac:spMk id="3" creationId="{4292F33E-563A-79B2-3258-38ADF91AC836}"/>
          </ac:spMkLst>
        </pc:spChg>
        <pc:spChg chg="mod">
          <ac:chgData name="Negisa Balluku" userId="570aae8ed59c1e52" providerId="LiveId" clId="{2D8C40BC-3E02-469A-977B-E81A42DBEDB8}" dt="2026-06-04T02:14:15.100" v="2592" actId="122"/>
          <ac:spMkLst>
            <pc:docMk/>
            <pc:sldMk cId="3850984314" sldId="469"/>
            <ac:spMk id="4" creationId="{60DBF714-A47A-6F36-7CC3-47FE5F3EE47A}"/>
          </ac:spMkLst>
        </pc:spChg>
        <pc:spChg chg="mod">
          <ac:chgData name="Negisa Balluku" userId="570aae8ed59c1e52" providerId="LiveId" clId="{2D8C40BC-3E02-469A-977B-E81A42DBEDB8}" dt="2026-06-08T01:34:41.490" v="2745" actId="255"/>
          <ac:spMkLst>
            <pc:docMk/>
            <pc:sldMk cId="3850984314" sldId="469"/>
            <ac:spMk id="5" creationId="{6E0261C8-7553-64C7-B617-B46D4F7443C6}"/>
          </ac:spMkLst>
        </pc:spChg>
        <pc:spChg chg="add mod">
          <ac:chgData name="Negisa Balluku" userId="570aae8ed59c1e52" providerId="LiveId" clId="{2D8C40BC-3E02-469A-977B-E81A42DBEDB8}" dt="2026-06-04T02:14:20.707" v="2593" actId="122"/>
          <ac:spMkLst>
            <pc:docMk/>
            <pc:sldMk cId="3850984314" sldId="469"/>
            <ac:spMk id="12" creationId="{28BF004B-7D65-14FD-96C9-9879D519DCA9}"/>
          </ac:spMkLst>
        </pc:spChg>
        <pc:spChg chg="add mod">
          <ac:chgData name="Negisa Balluku" userId="570aae8ed59c1e52" providerId="LiveId" clId="{2D8C40BC-3E02-469A-977B-E81A42DBEDB8}" dt="2026-05-24T02:22:35.952" v="15" actId="113"/>
          <ac:spMkLst>
            <pc:docMk/>
            <pc:sldMk cId="3850984314" sldId="469"/>
            <ac:spMk id="18" creationId="{8E5FAEE9-706E-8205-B67A-60D413A2B1BC}"/>
          </ac:spMkLst>
        </pc:spChg>
        <pc:spChg chg="add del mod">
          <ac:chgData name="Negisa Balluku" userId="570aae8ed59c1e52" providerId="LiveId" clId="{2D8C40BC-3E02-469A-977B-E81A42DBEDB8}" dt="2026-05-24T02:26:53.602" v="30" actId="207"/>
          <ac:spMkLst>
            <pc:docMk/>
            <pc:sldMk cId="3850984314" sldId="469"/>
            <ac:spMk id="20" creationId="{7E7881AF-34D8-F01F-F20F-02C1109B316B}"/>
          </ac:spMkLst>
        </pc:spChg>
        <pc:cxnChg chg="add mod">
          <ac:chgData name="Negisa Balluku" userId="570aae8ed59c1e52" providerId="LiveId" clId="{2D8C40BC-3E02-469A-977B-E81A42DBEDB8}" dt="2026-06-03T17:21:13.062" v="334" actId="1076"/>
          <ac:cxnSpMkLst>
            <pc:docMk/>
            <pc:sldMk cId="3850984314" sldId="469"/>
            <ac:cxnSpMk id="9" creationId="{2B13CC29-E03C-40AF-2C91-4F23B8ABF018}"/>
          </ac:cxnSpMkLst>
        </pc:cxnChg>
      </pc:sldChg>
      <pc:sldChg chg="modSp add mod">
        <pc:chgData name="Negisa Balluku" userId="570aae8ed59c1e52" providerId="LiveId" clId="{2D8C40BC-3E02-469A-977B-E81A42DBEDB8}" dt="2026-06-08T01:56:35.229" v="2807" actId="313"/>
        <pc:sldMkLst>
          <pc:docMk/>
          <pc:sldMk cId="2929431212" sldId="471"/>
        </pc:sldMkLst>
        <pc:spChg chg="mod">
          <ac:chgData name="Negisa Balluku" userId="570aae8ed59c1e52" providerId="LiveId" clId="{2D8C40BC-3E02-469A-977B-E81A42DBEDB8}" dt="2026-05-24T23:18:28.104" v="129" actId="20577"/>
          <ac:spMkLst>
            <pc:docMk/>
            <pc:sldMk cId="2929431212" sldId="471"/>
            <ac:spMk id="2" creationId="{EBCB606E-12A9-FF35-272F-6268EFB6E595}"/>
          </ac:spMkLst>
        </pc:spChg>
        <pc:spChg chg="mod">
          <ac:chgData name="Negisa Balluku" userId="570aae8ed59c1e52" providerId="LiveId" clId="{2D8C40BC-3E02-469A-977B-E81A42DBEDB8}" dt="2026-06-08T01:56:35.229" v="2807" actId="313"/>
          <ac:spMkLst>
            <pc:docMk/>
            <pc:sldMk cId="2929431212" sldId="471"/>
            <ac:spMk id="3" creationId="{0B96F54D-EB80-2117-A60A-F1754CECC98E}"/>
          </ac:spMkLst>
        </pc:spChg>
      </pc:sldChg>
      <pc:sldChg chg="modSp add mod">
        <pc:chgData name="Negisa Balluku" userId="570aae8ed59c1e52" providerId="LiveId" clId="{2D8C40BC-3E02-469A-977B-E81A42DBEDB8}" dt="2026-06-04T01:49:00.177" v="2317" actId="255"/>
        <pc:sldMkLst>
          <pc:docMk/>
          <pc:sldMk cId="1892502013" sldId="472"/>
        </pc:sldMkLst>
        <pc:spChg chg="mod">
          <ac:chgData name="Negisa Balluku" userId="570aae8ed59c1e52" providerId="LiveId" clId="{2D8C40BC-3E02-469A-977B-E81A42DBEDB8}" dt="2026-06-04T01:47:54.166" v="2313" actId="20577"/>
          <ac:spMkLst>
            <pc:docMk/>
            <pc:sldMk cId="1892502013" sldId="472"/>
            <ac:spMk id="2" creationId="{234E9565-B8DF-6EF9-21C0-621CCF5DCC7A}"/>
          </ac:spMkLst>
        </pc:spChg>
        <pc:spChg chg="mod">
          <ac:chgData name="Negisa Balluku" userId="570aae8ed59c1e52" providerId="LiveId" clId="{2D8C40BC-3E02-469A-977B-E81A42DBEDB8}" dt="2026-06-04T01:49:00.177" v="2317" actId="255"/>
          <ac:spMkLst>
            <pc:docMk/>
            <pc:sldMk cId="1892502013" sldId="472"/>
            <ac:spMk id="3" creationId="{1E271DCA-5971-FD75-DA50-604B843D94DB}"/>
          </ac:spMkLst>
        </pc:spChg>
      </pc:sldChg>
      <pc:sldChg chg="modSp add del mod">
        <pc:chgData name="Negisa Balluku" userId="570aae8ed59c1e52" providerId="LiveId" clId="{2D8C40BC-3E02-469A-977B-E81A42DBEDB8}" dt="2026-06-08T01:21:17.109" v="2743" actId="47"/>
        <pc:sldMkLst>
          <pc:docMk/>
          <pc:sldMk cId="710014047" sldId="473"/>
        </pc:sldMkLst>
      </pc:sldChg>
      <pc:sldChg chg="modSp add mod ord">
        <pc:chgData name="Negisa Balluku" userId="570aae8ed59c1e52" providerId="LiveId" clId="{2D8C40BC-3E02-469A-977B-E81A42DBEDB8}" dt="2026-06-04T01:50:15.218" v="2364" actId="20577"/>
        <pc:sldMkLst>
          <pc:docMk/>
          <pc:sldMk cId="2876512781" sldId="474"/>
        </pc:sldMkLst>
        <pc:spChg chg="mod">
          <ac:chgData name="Negisa Balluku" userId="570aae8ed59c1e52" providerId="LiveId" clId="{2D8C40BC-3E02-469A-977B-E81A42DBEDB8}" dt="2026-05-25T00:20:36.770" v="170"/>
          <ac:spMkLst>
            <pc:docMk/>
            <pc:sldMk cId="2876512781" sldId="474"/>
            <ac:spMk id="2" creationId="{1E4A977D-1869-3D7C-3031-5C665C75C6FF}"/>
          </ac:spMkLst>
        </pc:spChg>
        <pc:spChg chg="mod">
          <ac:chgData name="Negisa Balluku" userId="570aae8ed59c1e52" providerId="LiveId" clId="{2D8C40BC-3E02-469A-977B-E81A42DBEDB8}" dt="2026-06-04T01:50:15.218" v="2364" actId="20577"/>
          <ac:spMkLst>
            <pc:docMk/>
            <pc:sldMk cId="2876512781" sldId="474"/>
            <ac:spMk id="3" creationId="{804E0D2B-C57B-B1BD-4626-C2F648399992}"/>
          </ac:spMkLst>
        </pc:spChg>
      </pc:sldChg>
      <pc:sldChg chg="modSp add mod">
        <pc:chgData name="Negisa Balluku" userId="570aae8ed59c1e52" providerId="LiveId" clId="{2D8C40BC-3E02-469A-977B-E81A42DBEDB8}" dt="2026-06-08T01:59:56.475" v="2822"/>
        <pc:sldMkLst>
          <pc:docMk/>
          <pc:sldMk cId="223627901" sldId="475"/>
        </pc:sldMkLst>
        <pc:spChg chg="mod">
          <ac:chgData name="Negisa Balluku" userId="570aae8ed59c1e52" providerId="LiveId" clId="{2D8C40BC-3E02-469A-977B-E81A42DBEDB8}" dt="2026-06-08T01:59:56.475" v="2822"/>
          <ac:spMkLst>
            <pc:docMk/>
            <pc:sldMk cId="223627901" sldId="475"/>
            <ac:spMk id="2" creationId="{772825AC-040F-228A-D529-AEC5813FFC82}"/>
          </ac:spMkLst>
        </pc:spChg>
        <pc:spChg chg="mod">
          <ac:chgData name="Negisa Balluku" userId="570aae8ed59c1e52" providerId="LiveId" clId="{2D8C40BC-3E02-469A-977B-E81A42DBEDB8}" dt="2026-06-03T17:25:55.390" v="349" actId="113"/>
          <ac:spMkLst>
            <pc:docMk/>
            <pc:sldMk cId="223627901" sldId="475"/>
            <ac:spMk id="3" creationId="{CF0102F6-D0A6-013A-8FDE-2AD8D310AF08}"/>
          </ac:spMkLst>
        </pc:spChg>
        <pc:spChg chg="mod">
          <ac:chgData name="Negisa Balluku" userId="570aae8ed59c1e52" providerId="LiveId" clId="{2D8C40BC-3E02-469A-977B-E81A42DBEDB8}" dt="2026-06-04T02:14:52.509" v="2597" actId="122"/>
          <ac:spMkLst>
            <pc:docMk/>
            <pc:sldMk cId="223627901" sldId="475"/>
            <ac:spMk id="4" creationId="{CDBD300A-D4D8-6B26-A3C8-B17BDDE54231}"/>
          </ac:spMkLst>
        </pc:spChg>
        <pc:spChg chg="mod">
          <ac:chgData name="Negisa Balluku" userId="570aae8ed59c1e52" providerId="LiveId" clId="{2D8C40BC-3E02-469A-977B-E81A42DBEDB8}" dt="2026-06-08T01:36:25" v="2748" actId="255"/>
          <ac:spMkLst>
            <pc:docMk/>
            <pc:sldMk cId="223627901" sldId="475"/>
            <ac:spMk id="7" creationId="{0A17FE32-E708-FE82-44D6-269981125F2C}"/>
          </ac:spMkLst>
        </pc:spChg>
        <pc:cxnChg chg="mod">
          <ac:chgData name="Negisa Balluku" userId="570aae8ed59c1e52" providerId="LiveId" clId="{2D8C40BC-3E02-469A-977B-E81A42DBEDB8}" dt="2026-06-03T17:29:57.876" v="352" actId="14100"/>
          <ac:cxnSpMkLst>
            <pc:docMk/>
            <pc:sldMk cId="223627901" sldId="475"/>
            <ac:cxnSpMk id="17" creationId="{F986EB3B-67A9-17C3-88B1-D12FE893EED3}"/>
          </ac:cxnSpMkLst>
        </pc:cxnChg>
      </pc:sldChg>
      <pc:sldChg chg="modSp add mod">
        <pc:chgData name="Negisa Balluku" userId="570aae8ed59c1e52" providerId="LiveId" clId="{2D8C40BC-3E02-469A-977B-E81A42DBEDB8}" dt="2026-06-08T02:00:43.995" v="2826" actId="20577"/>
        <pc:sldMkLst>
          <pc:docMk/>
          <pc:sldMk cId="3179589698" sldId="476"/>
        </pc:sldMkLst>
        <pc:spChg chg="mod">
          <ac:chgData name="Negisa Balluku" userId="570aae8ed59c1e52" providerId="LiveId" clId="{2D8C40BC-3E02-469A-977B-E81A42DBEDB8}" dt="2026-06-08T02:00:43.995" v="2826" actId="20577"/>
          <ac:spMkLst>
            <pc:docMk/>
            <pc:sldMk cId="3179589698" sldId="476"/>
            <ac:spMk id="3" creationId="{1D6711CB-0FED-D644-A883-A17A58523FE6}"/>
          </ac:spMkLst>
        </pc:spChg>
        <pc:spChg chg="mod">
          <ac:chgData name="Negisa Balluku" userId="570aae8ed59c1e52" providerId="LiveId" clId="{2D8C40BC-3E02-469A-977B-E81A42DBEDB8}" dt="2026-06-03T23:44:46.014" v="1440" actId="207"/>
          <ac:spMkLst>
            <pc:docMk/>
            <pc:sldMk cId="3179589698" sldId="476"/>
            <ac:spMk id="4" creationId="{0D23F018-D157-924D-9BE7-77A6CBF537F8}"/>
          </ac:spMkLst>
        </pc:spChg>
        <pc:spChg chg="mod">
          <ac:chgData name="Negisa Balluku" userId="570aae8ed59c1e52" providerId="LiveId" clId="{2D8C40BC-3E02-469A-977B-E81A42DBEDB8}" dt="2026-06-08T01:48:31.110" v="2754" actId="114"/>
          <ac:spMkLst>
            <pc:docMk/>
            <pc:sldMk cId="3179589698" sldId="476"/>
            <ac:spMk id="5" creationId="{F737C70A-5079-BC4F-A28F-ABD2B6E104B1}"/>
          </ac:spMkLst>
        </pc:spChg>
        <pc:spChg chg="mod">
          <ac:chgData name="Negisa Balluku" userId="570aae8ed59c1e52" providerId="LiveId" clId="{2D8C40BC-3E02-469A-977B-E81A42DBEDB8}" dt="2026-06-03T23:44:52.114" v="1441" actId="207"/>
          <ac:spMkLst>
            <pc:docMk/>
            <pc:sldMk cId="3179589698" sldId="476"/>
            <ac:spMk id="6" creationId="{1C4187E1-18BB-6A45-B37D-E3AABF94A2A7}"/>
          </ac:spMkLst>
        </pc:spChg>
        <pc:spChg chg="mod">
          <ac:chgData name="Negisa Balluku" userId="570aae8ed59c1e52" providerId="LiveId" clId="{2D8C40BC-3E02-469A-977B-E81A42DBEDB8}" dt="2026-06-03T23:45:13.832" v="1448" actId="20577"/>
          <ac:spMkLst>
            <pc:docMk/>
            <pc:sldMk cId="3179589698" sldId="476"/>
            <ac:spMk id="7" creationId="{E7E5866D-6BB9-EA40-BB14-DD0169112C93}"/>
          </ac:spMkLst>
        </pc:spChg>
        <pc:spChg chg="mod">
          <ac:chgData name="Negisa Balluku" userId="570aae8ed59c1e52" providerId="LiveId" clId="{2D8C40BC-3E02-469A-977B-E81A42DBEDB8}" dt="2026-06-03T23:44:56.355" v="1442" actId="207"/>
          <ac:spMkLst>
            <pc:docMk/>
            <pc:sldMk cId="3179589698" sldId="476"/>
            <ac:spMk id="8" creationId="{9F608064-6A67-C242-B048-12CAAC710558}"/>
          </ac:spMkLst>
        </pc:spChg>
      </pc:sldChg>
      <pc:sldChg chg="modSp add mod">
        <pc:chgData name="Negisa Balluku" userId="570aae8ed59c1e52" providerId="LiveId" clId="{2D8C40BC-3E02-469A-977B-E81A42DBEDB8}" dt="2026-06-08T02:01:32.661" v="2828" actId="20577"/>
        <pc:sldMkLst>
          <pc:docMk/>
          <pc:sldMk cId="546102792" sldId="477"/>
        </pc:sldMkLst>
        <pc:spChg chg="mod">
          <ac:chgData name="Negisa Balluku" userId="570aae8ed59c1e52" providerId="LiveId" clId="{2D8C40BC-3E02-469A-977B-E81A42DBEDB8}" dt="2026-06-03T18:32:53.766" v="568" actId="20577"/>
          <ac:spMkLst>
            <pc:docMk/>
            <pc:sldMk cId="546102792" sldId="477"/>
            <ac:spMk id="2" creationId="{A7F42541-2BEB-A348-9980-380526A34F49}"/>
          </ac:spMkLst>
        </pc:spChg>
        <pc:spChg chg="mod">
          <ac:chgData name="Negisa Balluku" userId="570aae8ed59c1e52" providerId="LiveId" clId="{2D8C40BC-3E02-469A-977B-E81A42DBEDB8}" dt="2026-06-08T02:01:32.661" v="2828" actId="20577"/>
          <ac:spMkLst>
            <pc:docMk/>
            <pc:sldMk cId="546102792" sldId="477"/>
            <ac:spMk id="3" creationId="{7EBA2BC3-A3FC-384E-BCA1-881F57ED4B72}"/>
          </ac:spMkLst>
        </pc:spChg>
      </pc:sldChg>
      <pc:sldChg chg="modSp add mod">
        <pc:chgData name="Negisa Balluku" userId="570aae8ed59c1e52" providerId="LiveId" clId="{2D8C40BC-3E02-469A-977B-E81A42DBEDB8}" dt="2026-06-03T18:37:18.592" v="679" actId="20577"/>
        <pc:sldMkLst>
          <pc:docMk/>
          <pc:sldMk cId="1783773067" sldId="478"/>
        </pc:sldMkLst>
        <pc:spChg chg="mod">
          <ac:chgData name="Negisa Balluku" userId="570aae8ed59c1e52" providerId="LiveId" clId="{2D8C40BC-3E02-469A-977B-E81A42DBEDB8}" dt="2026-06-03T18:37:18.592" v="679" actId="20577"/>
          <ac:spMkLst>
            <pc:docMk/>
            <pc:sldMk cId="1783773067" sldId="478"/>
            <ac:spMk id="10" creationId="{EAC7BABA-FC63-F2A4-B390-EADC5762C512}"/>
          </ac:spMkLst>
        </pc:spChg>
      </pc:sldChg>
      <pc:sldChg chg="modSp add mod ord">
        <pc:chgData name="Negisa Balluku" userId="570aae8ed59c1e52" providerId="LiveId" clId="{2D8C40BC-3E02-469A-977B-E81A42DBEDB8}" dt="2026-06-03T18:37:09.884" v="678" actId="20577"/>
        <pc:sldMkLst>
          <pc:docMk/>
          <pc:sldMk cId="1527414903" sldId="479"/>
        </pc:sldMkLst>
        <pc:spChg chg="mod">
          <ac:chgData name="Negisa Balluku" userId="570aae8ed59c1e52" providerId="LiveId" clId="{2D8C40BC-3E02-469A-977B-E81A42DBEDB8}" dt="2026-06-03T18:37:09.884" v="678" actId="20577"/>
          <ac:spMkLst>
            <pc:docMk/>
            <pc:sldMk cId="1527414903" sldId="479"/>
            <ac:spMk id="10" creationId="{A961FF5A-8208-12EE-975A-8A5E12262B5C}"/>
          </ac:spMkLst>
        </pc:spChg>
      </pc:sldChg>
      <pc:sldChg chg="modSp add mod ord">
        <pc:chgData name="Negisa Balluku" userId="570aae8ed59c1e52" providerId="LiveId" clId="{2D8C40BC-3E02-469A-977B-E81A42DBEDB8}" dt="2026-06-08T01:50:55.052" v="2759" actId="114"/>
        <pc:sldMkLst>
          <pc:docMk/>
          <pc:sldMk cId="489051702" sldId="480"/>
        </pc:sldMkLst>
        <pc:spChg chg="mod">
          <ac:chgData name="Negisa Balluku" userId="570aae8ed59c1e52" providerId="LiveId" clId="{2D8C40BC-3E02-469A-977B-E81A42DBEDB8}" dt="2026-06-03T18:44:11.306" v="806" actId="313"/>
          <ac:spMkLst>
            <pc:docMk/>
            <pc:sldMk cId="489051702" sldId="480"/>
            <ac:spMk id="2" creationId="{D8D4CF30-A060-A152-4388-437ED94BA06D}"/>
          </ac:spMkLst>
        </pc:spChg>
        <pc:spChg chg="mod">
          <ac:chgData name="Negisa Balluku" userId="570aae8ed59c1e52" providerId="LiveId" clId="{2D8C40BC-3E02-469A-977B-E81A42DBEDB8}" dt="2026-06-03T21:49:10.481" v="836" actId="14100"/>
          <ac:spMkLst>
            <pc:docMk/>
            <pc:sldMk cId="489051702" sldId="480"/>
            <ac:spMk id="3" creationId="{E009D7D7-72D5-3871-E49A-EABCB2A523F7}"/>
          </ac:spMkLst>
        </pc:spChg>
        <pc:graphicFrameChg chg="mod modGraphic">
          <ac:chgData name="Negisa Balluku" userId="570aae8ed59c1e52" providerId="LiveId" clId="{2D8C40BC-3E02-469A-977B-E81A42DBEDB8}" dt="2026-06-08T01:50:55.052" v="2759" actId="114"/>
          <ac:graphicFrameMkLst>
            <pc:docMk/>
            <pc:sldMk cId="489051702" sldId="480"/>
            <ac:graphicFrameMk id="4" creationId="{C2D9867B-9154-1D32-0C1E-0928E95E61F9}"/>
          </ac:graphicFrameMkLst>
        </pc:graphicFrameChg>
      </pc:sldChg>
      <pc:sldChg chg="modSp add mod ord">
        <pc:chgData name="Negisa Balluku" userId="570aae8ed59c1e52" providerId="LiveId" clId="{2D8C40BC-3E02-469A-977B-E81A42DBEDB8}" dt="2026-06-04T02:15:58.734" v="2605" actId="20577"/>
        <pc:sldMkLst>
          <pc:docMk/>
          <pc:sldMk cId="3868088994" sldId="481"/>
        </pc:sldMkLst>
        <pc:spChg chg="mod">
          <ac:chgData name="Negisa Balluku" userId="570aae8ed59c1e52" providerId="LiveId" clId="{2D8C40BC-3E02-469A-977B-E81A42DBEDB8}" dt="2026-06-04T02:15:58.734" v="2605" actId="20577"/>
          <ac:spMkLst>
            <pc:docMk/>
            <pc:sldMk cId="3868088994" sldId="481"/>
            <ac:spMk id="10" creationId="{671BEDDA-96CE-53BD-AD2F-B4D9400BE98F}"/>
          </ac:spMkLst>
        </pc:spChg>
      </pc:sldChg>
      <pc:sldChg chg="modSp add mod ord">
        <pc:chgData name="Negisa Balluku" userId="570aae8ed59c1e52" providerId="LiveId" clId="{2D8C40BC-3E02-469A-977B-E81A42DBEDB8}" dt="2026-06-08T01:52:54.814" v="2788" actId="14100"/>
        <pc:sldMkLst>
          <pc:docMk/>
          <pc:sldMk cId="1892420824" sldId="483"/>
        </pc:sldMkLst>
        <pc:spChg chg="mod">
          <ac:chgData name="Negisa Balluku" userId="570aae8ed59c1e52" providerId="LiveId" clId="{2D8C40BC-3E02-469A-977B-E81A42DBEDB8}" dt="2026-06-04T02:16:17.420" v="2619" actId="20577"/>
          <ac:spMkLst>
            <pc:docMk/>
            <pc:sldMk cId="1892420824" sldId="483"/>
            <ac:spMk id="2" creationId="{9D8A9CA9-CBB7-9533-20A8-1DF24CFE52D2}"/>
          </ac:spMkLst>
        </pc:spChg>
        <pc:spChg chg="mod">
          <ac:chgData name="Negisa Balluku" userId="570aae8ed59c1e52" providerId="LiveId" clId="{2D8C40BC-3E02-469A-977B-E81A42DBEDB8}" dt="2026-06-04T00:55:13.361" v="1729" actId="20577"/>
          <ac:spMkLst>
            <pc:docMk/>
            <pc:sldMk cId="1892420824" sldId="483"/>
            <ac:spMk id="3" creationId="{33AAC126-A7F4-E60D-59A3-840B34A074C3}"/>
          </ac:spMkLst>
        </pc:spChg>
        <pc:spChg chg="mod">
          <ac:chgData name="Negisa Balluku" userId="570aae8ed59c1e52" providerId="LiveId" clId="{2D8C40BC-3E02-469A-977B-E81A42DBEDB8}" dt="2026-06-04T00:53:59.403" v="1624" actId="20577"/>
          <ac:spMkLst>
            <pc:docMk/>
            <pc:sldMk cId="1892420824" sldId="483"/>
            <ac:spMk id="4" creationId="{950F89FC-1600-048A-2888-BD802636407B}"/>
          </ac:spMkLst>
        </pc:spChg>
        <pc:spChg chg="mod">
          <ac:chgData name="Negisa Balluku" userId="570aae8ed59c1e52" providerId="LiveId" clId="{2D8C40BC-3E02-469A-977B-E81A42DBEDB8}" dt="2026-06-04T02:16:58.817" v="2624" actId="14100"/>
          <ac:spMkLst>
            <pc:docMk/>
            <pc:sldMk cId="1892420824" sldId="483"/>
            <ac:spMk id="5" creationId="{10543278-C4D5-7B26-10E7-1A79DA1647D8}"/>
          </ac:spMkLst>
        </pc:spChg>
        <pc:spChg chg="mod">
          <ac:chgData name="Negisa Balluku" userId="570aae8ed59c1e52" providerId="LiveId" clId="{2D8C40BC-3E02-469A-977B-E81A42DBEDB8}" dt="2026-06-08T01:52:17.580" v="2769" actId="20577"/>
          <ac:spMkLst>
            <pc:docMk/>
            <pc:sldMk cId="1892420824" sldId="483"/>
            <ac:spMk id="6" creationId="{3C43B52D-66E9-FC61-6B93-968883A23D17}"/>
          </ac:spMkLst>
        </pc:spChg>
        <pc:spChg chg="mod">
          <ac:chgData name="Negisa Balluku" userId="570aae8ed59c1e52" providerId="LiveId" clId="{2D8C40BC-3E02-469A-977B-E81A42DBEDB8}" dt="2026-06-08T01:52:54.814" v="2788" actId="14100"/>
          <ac:spMkLst>
            <pc:docMk/>
            <pc:sldMk cId="1892420824" sldId="483"/>
            <ac:spMk id="7" creationId="{690C1C59-B3E3-CAAE-1E27-26AB52A257BC}"/>
          </ac:spMkLst>
        </pc:spChg>
        <pc:spChg chg="mod">
          <ac:chgData name="Negisa Balluku" userId="570aae8ed59c1e52" providerId="LiveId" clId="{2D8C40BC-3E02-469A-977B-E81A42DBEDB8}" dt="2026-06-04T01:03:17.919" v="1804" actId="20577"/>
          <ac:spMkLst>
            <pc:docMk/>
            <pc:sldMk cId="1892420824" sldId="483"/>
            <ac:spMk id="8" creationId="{2F17BAB7-2375-B3B9-9A70-D5CF81D8E9F0}"/>
          </ac:spMkLst>
        </pc:spChg>
      </pc:sldChg>
      <pc:sldMasterChg chg="delSldLayout">
        <pc:chgData name="Negisa Balluku" userId="570aae8ed59c1e52" providerId="LiveId" clId="{2D8C40BC-3E02-469A-977B-E81A42DBEDB8}" dt="2026-05-25T00:24:23.901" v="191" actId="47"/>
        <pc:sldMasterMkLst>
          <pc:docMk/>
          <pc:sldMasterMk cId="0" sldId="2147483648"/>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8286750" y="0"/>
            <a:ext cx="6340475" cy="412750"/>
          </a:xfrm>
          <a:prstGeom prst="rect">
            <a:avLst/>
          </a:prstGeom>
        </p:spPr>
        <p:txBody>
          <a:bodyPr vert="horz" lIns="91440" tIns="45720" rIns="91440" bIns="45720" rtlCol="0"/>
          <a:lstStyle>
            <a:lvl1pPr algn="r">
              <a:defRPr sz="1200"/>
            </a:lvl1pPr>
          </a:lstStyle>
          <a:p>
            <a:fld id="{E1E54526-3055-9E4A-BC22-830F547513F2}" type="datetimeFigureOut">
              <a:rPr lang="en-US" smtClean="0"/>
              <a:t>6/7/2026</a:t>
            </a:fld>
            <a:endParaRPr lang="en-US"/>
          </a:p>
        </p:txBody>
      </p:sp>
      <p:sp>
        <p:nvSpPr>
          <p:cNvPr id="4" name="Slide Image Placeholder 3"/>
          <p:cNvSpPr>
            <a:spLocks noGrp="1" noRot="1" noChangeAspect="1"/>
          </p:cNvSpPr>
          <p:nvPr>
            <p:ph type="sldImg" idx="2"/>
          </p:nvPr>
        </p:nvSpPr>
        <p:spPr>
          <a:xfrm>
            <a:off x="4846638" y="1028700"/>
            <a:ext cx="4937125" cy="27781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463675" y="3960813"/>
            <a:ext cx="11703050" cy="32400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8286750" y="7816850"/>
            <a:ext cx="6340475" cy="412750"/>
          </a:xfrm>
          <a:prstGeom prst="rect">
            <a:avLst/>
          </a:prstGeom>
        </p:spPr>
        <p:txBody>
          <a:bodyPr vert="horz" lIns="91440" tIns="45720" rIns="91440" bIns="45720" rtlCol="0" anchor="b"/>
          <a:lstStyle>
            <a:lvl1pPr algn="r">
              <a:defRPr sz="1200"/>
            </a:lvl1pPr>
          </a:lstStyle>
          <a:p>
            <a:fld id="{236BE8D6-E931-9943-B814-130AD7928BEB}" type="slidenum">
              <a:rPr lang="en-US" smtClean="0"/>
              <a:t>‹#›</a:t>
            </a:fld>
            <a:endParaRPr lang="en-US"/>
          </a:p>
        </p:txBody>
      </p:sp>
    </p:spTree>
    <p:extLst>
      <p:ext uri="{BB962C8B-B14F-4D97-AF65-F5344CB8AC3E}">
        <p14:creationId xmlns:p14="http://schemas.microsoft.com/office/powerpoint/2010/main" val="3550284717"/>
      </p:ext>
    </p:extLst>
  </p:cSld>
  <p:clrMap bg1="lt1" tx1="dk1" bg2="lt2" tx2="dk2" accent1="accent1" accent2="accent2" accent3="accent3" accent4="accent4" accent5="accent5" accent6="accent6" hlink="hlink" folHlink="folHlink"/>
  <p:notesStyle>
    <a:lvl1pPr marL="0" algn="l" defTabSz="761787" rtl="0" eaLnBrk="1" latinLnBrk="0" hangingPunct="1">
      <a:defRPr sz="1000" kern="1200">
        <a:solidFill>
          <a:schemeClr val="tx1"/>
        </a:solidFill>
        <a:latin typeface="+mn-lt"/>
        <a:ea typeface="+mn-ea"/>
        <a:cs typeface="+mn-cs"/>
      </a:defRPr>
    </a:lvl1pPr>
    <a:lvl2pPr marL="380893" algn="l" defTabSz="761787" rtl="0" eaLnBrk="1" latinLnBrk="0" hangingPunct="1">
      <a:defRPr sz="1000" kern="1200">
        <a:solidFill>
          <a:schemeClr val="tx1"/>
        </a:solidFill>
        <a:latin typeface="+mn-lt"/>
        <a:ea typeface="+mn-ea"/>
        <a:cs typeface="+mn-cs"/>
      </a:defRPr>
    </a:lvl2pPr>
    <a:lvl3pPr marL="761787" algn="l" defTabSz="761787" rtl="0" eaLnBrk="1" latinLnBrk="0" hangingPunct="1">
      <a:defRPr sz="1000" kern="1200">
        <a:solidFill>
          <a:schemeClr val="tx1"/>
        </a:solidFill>
        <a:latin typeface="+mn-lt"/>
        <a:ea typeface="+mn-ea"/>
        <a:cs typeface="+mn-cs"/>
      </a:defRPr>
    </a:lvl3pPr>
    <a:lvl4pPr marL="1142680" algn="l" defTabSz="761787" rtl="0" eaLnBrk="1" latinLnBrk="0" hangingPunct="1">
      <a:defRPr sz="1000" kern="1200">
        <a:solidFill>
          <a:schemeClr val="tx1"/>
        </a:solidFill>
        <a:latin typeface="+mn-lt"/>
        <a:ea typeface="+mn-ea"/>
        <a:cs typeface="+mn-cs"/>
      </a:defRPr>
    </a:lvl4pPr>
    <a:lvl5pPr marL="1523573" algn="l" defTabSz="761787" rtl="0" eaLnBrk="1" latinLnBrk="0" hangingPunct="1">
      <a:defRPr sz="1000" kern="1200">
        <a:solidFill>
          <a:schemeClr val="tx1"/>
        </a:solidFill>
        <a:latin typeface="+mn-lt"/>
        <a:ea typeface="+mn-ea"/>
        <a:cs typeface="+mn-cs"/>
      </a:defRPr>
    </a:lvl5pPr>
    <a:lvl6pPr marL="1904467" algn="l" defTabSz="761787" rtl="0" eaLnBrk="1" latinLnBrk="0" hangingPunct="1">
      <a:defRPr sz="1000" kern="1200">
        <a:solidFill>
          <a:schemeClr val="tx1"/>
        </a:solidFill>
        <a:latin typeface="+mn-lt"/>
        <a:ea typeface="+mn-ea"/>
        <a:cs typeface="+mn-cs"/>
      </a:defRPr>
    </a:lvl6pPr>
    <a:lvl7pPr marL="2285360" algn="l" defTabSz="761787" rtl="0" eaLnBrk="1" latinLnBrk="0" hangingPunct="1">
      <a:defRPr sz="1000" kern="1200">
        <a:solidFill>
          <a:schemeClr val="tx1"/>
        </a:solidFill>
        <a:latin typeface="+mn-lt"/>
        <a:ea typeface="+mn-ea"/>
        <a:cs typeface="+mn-cs"/>
      </a:defRPr>
    </a:lvl7pPr>
    <a:lvl8pPr marL="2666253" algn="l" defTabSz="761787" rtl="0" eaLnBrk="1" latinLnBrk="0" hangingPunct="1">
      <a:defRPr sz="1000" kern="1200">
        <a:solidFill>
          <a:schemeClr val="tx1"/>
        </a:solidFill>
        <a:latin typeface="+mn-lt"/>
        <a:ea typeface="+mn-ea"/>
        <a:cs typeface="+mn-cs"/>
      </a:defRPr>
    </a:lvl8pPr>
    <a:lvl9pPr marL="3047147" algn="l" defTabSz="761787"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eg"/><Relationship Id="rId1" Type="http://schemas.openxmlformats.org/officeDocument/2006/relationships/slideMaster" Target="../slideMasters/slideMaster3.xml"/><Relationship Id="rId4" Type="http://schemas.openxmlformats.org/officeDocument/2006/relationships/image" Target="../media/image2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ntent layout ">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9398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8494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529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491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72A940-B310-A642-8FA2-53653713496D}"/>
              </a:ext>
            </a:extLst>
          </p:cNvPr>
          <p:cNvCxnSpPr>
            <a:cxnSpLocks/>
          </p:cNvCxnSpPr>
          <p:nvPr userDrawn="1"/>
        </p:nvCxnSpPr>
        <p:spPr>
          <a:xfrm>
            <a:off x="523451" y="1430585"/>
            <a:ext cx="507559" cy="0"/>
          </a:xfrm>
          <a:prstGeom prst="line">
            <a:avLst/>
          </a:prstGeom>
          <a:ln w="19050">
            <a:solidFill>
              <a:srgbClr val="FF9E24"/>
            </a:solidFill>
          </a:ln>
        </p:spPr>
        <p:style>
          <a:lnRef idx="1">
            <a:schemeClr val="accent1"/>
          </a:lnRef>
          <a:fillRef idx="0">
            <a:schemeClr val="accent1"/>
          </a:fillRef>
          <a:effectRef idx="0">
            <a:schemeClr val="accent1"/>
          </a:effectRef>
          <a:fontRef idx="minor">
            <a:schemeClr val="tx1"/>
          </a:fontRef>
        </p:style>
      </p:cxnSp>
      <p:sp>
        <p:nvSpPr>
          <p:cNvPr id="3" name="Text Placeholder 10">
            <a:extLst>
              <a:ext uri="{FF2B5EF4-FFF2-40B4-BE49-F238E27FC236}">
                <a16:creationId xmlns:a16="http://schemas.microsoft.com/office/drawing/2014/main" id="{89930741-6BC6-674F-9865-0BF58B5F38E6}"/>
              </a:ext>
            </a:extLst>
          </p:cNvPr>
          <p:cNvSpPr>
            <a:spLocks noGrp="1"/>
          </p:cNvSpPr>
          <p:nvPr>
            <p:ph type="body" sz="quarter" idx="10" hasCustomPrompt="1"/>
          </p:nvPr>
        </p:nvSpPr>
        <p:spPr>
          <a:xfrm>
            <a:off x="427038" y="701675"/>
            <a:ext cx="7572376" cy="669925"/>
          </a:xfrm>
          <a:prstGeom prst="rect">
            <a:avLst/>
          </a:prstGeom>
        </p:spPr>
        <p:txBody>
          <a:bodyPr/>
          <a:lstStyle>
            <a:lvl1pPr marL="0" indent="0">
              <a:buNone/>
              <a:defRPr sz="3000" b="0" i="0">
                <a:solidFill>
                  <a:schemeClr val="tx1"/>
                </a:solidFill>
                <a:latin typeface="Arial" panose="020B0604020202020204" pitchFamily="34" charset="0"/>
                <a:cs typeface="Arial" panose="020B0604020202020204" pitchFamily="34" charset="0"/>
              </a:defRPr>
            </a:lvl1pPr>
          </a:lstStyle>
          <a:p>
            <a:pPr lvl="0"/>
            <a:r>
              <a:rPr lang="en-US" dirty="0"/>
              <a:t>Content</a:t>
            </a:r>
          </a:p>
        </p:txBody>
      </p:sp>
      <p:sp>
        <p:nvSpPr>
          <p:cNvPr id="4" name="Text Placeholder 5">
            <a:extLst>
              <a:ext uri="{FF2B5EF4-FFF2-40B4-BE49-F238E27FC236}">
                <a16:creationId xmlns:a16="http://schemas.microsoft.com/office/drawing/2014/main" id="{5ABF5E16-CDB8-8C48-9680-ABCB8726DF50}"/>
              </a:ext>
            </a:extLst>
          </p:cNvPr>
          <p:cNvSpPr>
            <a:spLocks noGrp="1"/>
          </p:cNvSpPr>
          <p:nvPr>
            <p:ph type="body" sz="quarter" idx="12" hasCustomPrompt="1"/>
          </p:nvPr>
        </p:nvSpPr>
        <p:spPr>
          <a:xfrm>
            <a:off x="427037" y="1704211"/>
            <a:ext cx="7572376" cy="4452107"/>
          </a:xfrm>
          <a:prstGeom prst="rect">
            <a:avLst/>
          </a:prstGeom>
        </p:spPr>
        <p:txBody>
          <a:bodyPr/>
          <a:lstStyle>
            <a:lvl1pPr marL="0" marR="0" indent="0" algn="l" defTabSz="914126" rtl="0" eaLnBrk="1" fontAlgn="auto" latinLnBrk="0" hangingPunct="1">
              <a:lnSpc>
                <a:spcPct val="110000"/>
              </a:lnSpc>
              <a:spcBef>
                <a:spcPts val="1000"/>
              </a:spcBef>
              <a:spcAft>
                <a:spcPts val="0"/>
              </a:spcAft>
              <a:buClrTx/>
              <a:buSzTx/>
              <a:buFont typeface="Arial" panose="020B0604020202020204" pitchFamily="34" charset="0"/>
              <a:buNone/>
              <a:tabLst/>
              <a:defRPr sz="1400" b="0" u="none">
                <a:latin typeface="Arial" panose="020B0604020202020204" pitchFamily="34" charset="0"/>
                <a:cs typeface="Arial" panose="020B0604020202020204" pitchFamily="34" charset="0"/>
              </a:defRPr>
            </a:lvl1pPr>
            <a:lvl2pPr marL="457063" indent="0">
              <a:buNone/>
              <a:defRPr sz="1400">
                <a:latin typeface="Arial" panose="020B0604020202020204" pitchFamily="34" charset="0"/>
                <a:cs typeface="Arial" panose="020B0604020202020204" pitchFamily="34" charset="0"/>
              </a:defRPr>
            </a:lvl2pPr>
            <a:lvl3pPr marL="914126" indent="0">
              <a:buNone/>
              <a:defRPr sz="1400">
                <a:latin typeface="Arial" panose="020B0604020202020204" pitchFamily="34" charset="0"/>
                <a:cs typeface="Arial" panose="020B0604020202020204" pitchFamily="34" charset="0"/>
              </a:defRPr>
            </a:lvl3pPr>
            <a:lvl4pPr marL="1371189" indent="0">
              <a:buNone/>
              <a:defRPr sz="1400">
                <a:latin typeface="Arial" panose="020B0604020202020204" pitchFamily="34" charset="0"/>
                <a:cs typeface="Arial" panose="020B0604020202020204" pitchFamily="34" charset="0"/>
              </a:defRPr>
            </a:lvl4pPr>
            <a:lvl5pPr marL="1828252" indent="0">
              <a:buNone/>
              <a:defRPr sz="1400">
                <a:latin typeface="Arial" panose="020B0604020202020204" pitchFamily="34" charset="0"/>
                <a:cs typeface="Arial" panose="020B0604020202020204" pitchFamily="34" charset="0"/>
              </a:defRPr>
            </a:lvl5pPr>
          </a:lstStyle>
          <a:p>
            <a:pPr marL="0" marR="0" lvl="0" indent="0" algn="l" defTabSz="914126"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sz="1400" dirty="0">
                <a:latin typeface="Arial" panose="020B0604020202020204" pitchFamily="34" charset="0"/>
                <a:cs typeface="Arial" panose="020B0604020202020204" pitchFamily="34" charset="0"/>
              </a:rPr>
              <a:t>Is </a:t>
            </a:r>
            <a:r>
              <a:rPr lang="en-US" sz="1400" dirty="0" err="1">
                <a:latin typeface="Arial" panose="020B0604020202020204" pitchFamily="34" charset="0"/>
                <a:cs typeface="Arial" panose="020B0604020202020204" pitchFamily="34" charset="0"/>
              </a:rPr>
              <a:t>alibusda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dolenti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fugiatisquas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doloris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dolorestius</a:t>
            </a:r>
            <a:r>
              <a:rPr lang="en-US" sz="1400" dirty="0">
                <a:latin typeface="Arial" panose="020B0604020202020204" pitchFamily="34" charset="0"/>
                <a:cs typeface="Arial" panose="020B0604020202020204" pitchFamily="34" charset="0"/>
              </a:rPr>
              <a:t> ab </a:t>
            </a:r>
            <a:r>
              <a:rPr lang="en-US" sz="1400" dirty="0" err="1">
                <a:latin typeface="Arial" panose="020B0604020202020204" pitchFamily="34" charset="0"/>
                <a:cs typeface="Arial" panose="020B0604020202020204" pitchFamily="34" charset="0"/>
              </a:rPr>
              <a:t>ius</a:t>
            </a:r>
            <a:r>
              <a:rPr lang="en-US" sz="1400" dirty="0">
                <a:latin typeface="Arial" panose="020B0604020202020204" pitchFamily="34" charset="0"/>
                <a:cs typeface="Arial" panose="020B0604020202020204" pitchFamily="34" charset="0"/>
              </a:rPr>
              <a:t> ne </a:t>
            </a:r>
            <a:r>
              <a:rPr lang="en-US" sz="1400" dirty="0" err="1">
                <a:latin typeface="Arial" panose="020B0604020202020204" pitchFamily="34" charset="0"/>
                <a:cs typeface="Arial" panose="020B0604020202020204" pitchFamily="34" charset="0"/>
              </a:rPr>
              <a:t>earum</a:t>
            </a:r>
            <a:r>
              <a:rPr lang="en-US" sz="1400" dirty="0">
                <a:latin typeface="Arial" panose="020B0604020202020204" pitchFamily="34" charset="0"/>
                <a:cs typeface="Arial" panose="020B0604020202020204" pitchFamily="34" charset="0"/>
              </a:rPr>
              <a:t> a </a:t>
            </a:r>
            <a:r>
              <a:rPr lang="en-US" sz="1400" dirty="0" err="1">
                <a:latin typeface="Arial" panose="020B0604020202020204" pitchFamily="34" charset="0"/>
                <a:cs typeface="Arial" panose="020B0604020202020204" pitchFamily="34" charset="0"/>
              </a:rPr>
              <a:t>quaest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velique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nem</a:t>
            </a:r>
            <a:r>
              <a:rPr lang="en-US" sz="1400" dirty="0">
                <a:latin typeface="Arial" panose="020B0604020202020204" pitchFamily="34" charset="0"/>
                <a:cs typeface="Arial" panose="020B0604020202020204" pitchFamily="34" charset="0"/>
              </a:rPr>
              <a:t> qui </a:t>
            </a:r>
            <a:r>
              <a:rPr lang="en-US" sz="1400" dirty="0" err="1">
                <a:latin typeface="Arial" panose="020B0604020202020204" pitchFamily="34" charset="0"/>
                <a:cs typeface="Arial" panose="020B0604020202020204" pitchFamily="34" charset="0"/>
              </a:rPr>
              <a:t>ut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alibus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quia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expliae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omniendit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quis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nobit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evenimus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nos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modistiae</a:t>
            </a:r>
            <a:r>
              <a:rPr lang="en-US" sz="1400" dirty="0">
                <a:latin typeface="Arial" panose="020B0604020202020204" pitchFamily="34" charset="0"/>
                <a:cs typeface="Arial" panose="020B0604020202020204" pitchFamily="34" charset="0"/>
              </a:rPr>
              <a:t> et </a:t>
            </a:r>
            <a:r>
              <a:rPr lang="en-US" sz="1400" dirty="0" err="1">
                <a:latin typeface="Arial" panose="020B0604020202020204" pitchFamily="34" charset="0"/>
                <a:cs typeface="Arial" panose="020B0604020202020204" pitchFamily="34" charset="0"/>
              </a:rPr>
              <a:t>resequiditi</a:t>
            </a:r>
            <a:r>
              <a:rPr lang="en-US" sz="1400" dirty="0">
                <a:latin typeface="Arial" panose="020B0604020202020204" pitchFamily="34" charset="0"/>
                <a:cs typeface="Arial" panose="020B0604020202020204" pitchFamily="34" charset="0"/>
              </a:rPr>
              <a:t> as </a:t>
            </a:r>
            <a:r>
              <a:rPr lang="en-US" sz="1400" dirty="0" err="1">
                <a:latin typeface="Arial" panose="020B0604020202020204" pitchFamily="34" charset="0"/>
                <a:cs typeface="Arial" panose="020B0604020202020204" pitchFamily="34" charset="0"/>
              </a:rPr>
              <a:t>ius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represt</a:t>
            </a:r>
            <a:r>
              <a:rPr lang="en-US" sz="1400" dirty="0">
                <a:latin typeface="Arial" panose="020B0604020202020204" pitchFamily="34" charset="0"/>
                <a:cs typeface="Arial" panose="020B0604020202020204" pitchFamily="34" charset="0"/>
              </a:rPr>
              <a:t>, qui </a:t>
            </a:r>
            <a:r>
              <a:rPr lang="en-US" sz="1400" dirty="0" err="1">
                <a:latin typeface="Arial" panose="020B0604020202020204" pitchFamily="34" charset="0"/>
                <a:cs typeface="Arial" panose="020B0604020202020204" pitchFamily="34" charset="0"/>
              </a:rPr>
              <a:t>bla</a:t>
            </a:r>
            <a:r>
              <a:rPr lang="en-US" sz="1400" dirty="0">
                <a:latin typeface="Arial" panose="020B0604020202020204" pitchFamily="34" charset="0"/>
                <a:cs typeface="Arial" panose="020B0604020202020204" pitchFamily="34" charset="0"/>
              </a:rPr>
              <a:t> sit </a:t>
            </a:r>
            <a:r>
              <a:rPr lang="en-US" sz="1400" dirty="0" err="1">
                <a:latin typeface="Arial" panose="020B0604020202020204" pitchFamily="34" charset="0"/>
                <a:cs typeface="Arial" panose="020B0604020202020204" pitchFamily="34" charset="0"/>
              </a:rPr>
              <a:t>idit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eos</a:t>
            </a:r>
            <a:r>
              <a:rPr lang="en-US" sz="1400" dirty="0">
                <a:latin typeface="Arial" panose="020B0604020202020204" pitchFamily="34" charset="0"/>
                <a:cs typeface="Arial" panose="020B0604020202020204" pitchFamily="34" charset="0"/>
              </a:rPr>
              <a:t> as id </a:t>
            </a:r>
            <a:r>
              <a:rPr lang="en-US" sz="1400" dirty="0" err="1">
                <a:latin typeface="Arial" panose="020B0604020202020204" pitchFamily="34" charset="0"/>
                <a:cs typeface="Arial" panose="020B0604020202020204" pitchFamily="34" charset="0"/>
              </a:rPr>
              <a:t>enia</a:t>
            </a:r>
            <a:r>
              <a:rPr lang="en-US" sz="1400" dirty="0">
                <a:latin typeface="Arial" panose="020B0604020202020204" pitchFamily="34" charset="0"/>
                <a:cs typeface="Arial" panose="020B0604020202020204" pitchFamily="34" charset="0"/>
              </a:rPr>
              <a:t> vel </a:t>
            </a:r>
            <a:r>
              <a:rPr lang="en-US" sz="1400" dirty="0" err="1">
                <a:latin typeface="Arial" panose="020B0604020202020204" pitchFamily="34" charset="0"/>
                <a:cs typeface="Arial" panose="020B0604020202020204" pitchFamily="34" charset="0"/>
              </a:rPr>
              <a:t>maionserit</a:t>
            </a:r>
            <a:r>
              <a:rPr lang="en-US" sz="1400" dirty="0">
                <a:latin typeface="Arial" panose="020B0604020202020204" pitchFamily="34" charset="0"/>
                <a:cs typeface="Arial" panose="020B0604020202020204" pitchFamily="34" charset="0"/>
              </a:rPr>
              <a:t> es </a:t>
            </a:r>
            <a:r>
              <a:rPr lang="en-US" sz="1400" dirty="0" err="1">
                <a:latin typeface="Arial" panose="020B0604020202020204" pitchFamily="34" charset="0"/>
                <a:cs typeface="Arial" panose="020B0604020202020204" pitchFamily="34" charset="0"/>
              </a:rPr>
              <a:t>molorehenda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quis</a:t>
            </a:r>
            <a:r>
              <a:rPr lang="en-US" sz="1400" dirty="0">
                <a:latin typeface="Arial" panose="020B0604020202020204" pitchFamily="34" charset="0"/>
                <a:cs typeface="Arial" panose="020B0604020202020204" pitchFamily="34" charset="0"/>
              </a:rPr>
              <a:t> as </a:t>
            </a:r>
            <a:r>
              <a:rPr lang="en-US" sz="1400" dirty="0" err="1">
                <a:latin typeface="Arial" panose="020B0604020202020204" pitchFamily="34" charset="0"/>
                <a:cs typeface="Arial" panose="020B0604020202020204" pitchFamily="34" charset="0"/>
              </a:rPr>
              <a:t>erionsedit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restis</a:t>
            </a:r>
            <a:endParaRPr lang="en-US" sz="1400" dirty="0">
              <a:latin typeface="Arial" panose="020B0604020202020204" pitchFamily="34" charset="0"/>
              <a:cs typeface="Arial" panose="020B0604020202020204" pitchFamily="34" charset="0"/>
            </a:endParaRPr>
          </a:p>
          <a:p>
            <a:pPr>
              <a:lnSpc>
                <a:spcPct val="110000"/>
              </a:lnSpc>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1246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claimer 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72A940-B310-A642-8FA2-53653713496D}"/>
              </a:ext>
            </a:extLst>
          </p:cNvPr>
          <p:cNvCxnSpPr>
            <a:cxnSpLocks/>
          </p:cNvCxnSpPr>
          <p:nvPr userDrawn="1"/>
        </p:nvCxnSpPr>
        <p:spPr>
          <a:xfrm>
            <a:off x="523451" y="1430585"/>
            <a:ext cx="507559" cy="0"/>
          </a:xfrm>
          <a:prstGeom prst="line">
            <a:avLst/>
          </a:prstGeom>
          <a:ln w="19050">
            <a:solidFill>
              <a:srgbClr val="FF9E24"/>
            </a:solidFill>
          </a:ln>
        </p:spPr>
        <p:style>
          <a:lnRef idx="1">
            <a:schemeClr val="accent1"/>
          </a:lnRef>
          <a:fillRef idx="0">
            <a:schemeClr val="accent1"/>
          </a:fillRef>
          <a:effectRef idx="0">
            <a:schemeClr val="accent1"/>
          </a:effectRef>
          <a:fontRef idx="minor">
            <a:schemeClr val="tx1"/>
          </a:fontRef>
        </p:style>
      </p:cxnSp>
      <p:sp>
        <p:nvSpPr>
          <p:cNvPr id="3" name="Text Placeholder 10">
            <a:extLst>
              <a:ext uri="{FF2B5EF4-FFF2-40B4-BE49-F238E27FC236}">
                <a16:creationId xmlns:a16="http://schemas.microsoft.com/office/drawing/2014/main" id="{89930741-6BC6-674F-9865-0BF58B5F38E6}"/>
              </a:ext>
            </a:extLst>
          </p:cNvPr>
          <p:cNvSpPr>
            <a:spLocks noGrp="1"/>
          </p:cNvSpPr>
          <p:nvPr>
            <p:ph type="body" sz="quarter" idx="10" hasCustomPrompt="1"/>
          </p:nvPr>
        </p:nvSpPr>
        <p:spPr>
          <a:xfrm>
            <a:off x="427038" y="701675"/>
            <a:ext cx="7572376" cy="669925"/>
          </a:xfrm>
          <a:prstGeom prst="rect">
            <a:avLst/>
          </a:prstGeom>
        </p:spPr>
        <p:txBody>
          <a:bodyPr/>
          <a:lstStyle>
            <a:lvl1pPr marL="0" indent="0">
              <a:buNone/>
              <a:defRPr sz="3000" b="0" i="0">
                <a:solidFill>
                  <a:schemeClr val="tx1"/>
                </a:solidFill>
                <a:latin typeface="Arial" panose="020B0604020202020204" pitchFamily="34" charset="0"/>
                <a:cs typeface="Arial" panose="020B0604020202020204" pitchFamily="34" charset="0"/>
              </a:defRPr>
            </a:lvl1pPr>
          </a:lstStyle>
          <a:p>
            <a:pPr lvl="0"/>
            <a:r>
              <a:rPr lang="en-US" dirty="0"/>
              <a:t>Content</a:t>
            </a:r>
          </a:p>
        </p:txBody>
      </p:sp>
      <p:sp>
        <p:nvSpPr>
          <p:cNvPr id="4" name="Text Placeholder 5">
            <a:extLst>
              <a:ext uri="{FF2B5EF4-FFF2-40B4-BE49-F238E27FC236}">
                <a16:creationId xmlns:a16="http://schemas.microsoft.com/office/drawing/2014/main" id="{5ABF5E16-CDB8-8C48-9680-ABCB8726DF50}"/>
              </a:ext>
            </a:extLst>
          </p:cNvPr>
          <p:cNvSpPr>
            <a:spLocks noGrp="1"/>
          </p:cNvSpPr>
          <p:nvPr>
            <p:ph type="body" sz="quarter" idx="12" hasCustomPrompt="1"/>
          </p:nvPr>
        </p:nvSpPr>
        <p:spPr>
          <a:xfrm>
            <a:off x="427037" y="1704211"/>
            <a:ext cx="7572376" cy="4452107"/>
          </a:xfrm>
          <a:prstGeom prst="rect">
            <a:avLst/>
          </a:prstGeom>
        </p:spPr>
        <p:txBody>
          <a:bodyPr/>
          <a:lstStyle>
            <a:lvl1pPr marL="0" marR="0" indent="0" algn="l" defTabSz="914126" rtl="0" eaLnBrk="1" fontAlgn="auto" latinLnBrk="0" hangingPunct="1">
              <a:lnSpc>
                <a:spcPct val="110000"/>
              </a:lnSpc>
              <a:spcBef>
                <a:spcPts val="1000"/>
              </a:spcBef>
              <a:spcAft>
                <a:spcPts val="0"/>
              </a:spcAft>
              <a:buClrTx/>
              <a:buSzTx/>
              <a:buFont typeface="Arial" panose="020B0604020202020204" pitchFamily="34" charset="0"/>
              <a:buNone/>
              <a:tabLst/>
              <a:defRPr sz="1400" b="0" u="none">
                <a:latin typeface="Arial" panose="020B0604020202020204" pitchFamily="34" charset="0"/>
                <a:cs typeface="Arial" panose="020B0604020202020204" pitchFamily="34" charset="0"/>
              </a:defRPr>
            </a:lvl1pPr>
            <a:lvl2pPr marL="457063" indent="0">
              <a:buNone/>
              <a:defRPr sz="1400">
                <a:latin typeface="Arial" panose="020B0604020202020204" pitchFamily="34" charset="0"/>
                <a:cs typeface="Arial" panose="020B0604020202020204" pitchFamily="34" charset="0"/>
              </a:defRPr>
            </a:lvl2pPr>
            <a:lvl3pPr marL="914126" indent="0">
              <a:buNone/>
              <a:defRPr sz="1400">
                <a:latin typeface="Arial" panose="020B0604020202020204" pitchFamily="34" charset="0"/>
                <a:cs typeface="Arial" panose="020B0604020202020204" pitchFamily="34" charset="0"/>
              </a:defRPr>
            </a:lvl3pPr>
            <a:lvl4pPr marL="1371189" indent="0">
              <a:buNone/>
              <a:defRPr sz="1400">
                <a:latin typeface="Arial" panose="020B0604020202020204" pitchFamily="34" charset="0"/>
                <a:cs typeface="Arial" panose="020B0604020202020204" pitchFamily="34" charset="0"/>
              </a:defRPr>
            </a:lvl4pPr>
            <a:lvl5pPr marL="1828252" indent="0">
              <a:buNone/>
              <a:defRPr sz="1400">
                <a:latin typeface="Arial" panose="020B0604020202020204" pitchFamily="34" charset="0"/>
                <a:cs typeface="Arial" panose="020B0604020202020204" pitchFamily="34" charset="0"/>
              </a:defRPr>
            </a:lvl5pPr>
          </a:lstStyle>
          <a:p>
            <a:pPr marL="0" marR="0" lvl="0" indent="0" algn="l" defTabSz="914126"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sz="1400" dirty="0">
                <a:latin typeface="Arial" panose="020B0604020202020204" pitchFamily="34" charset="0"/>
                <a:cs typeface="Arial" panose="020B0604020202020204" pitchFamily="34" charset="0"/>
              </a:rPr>
              <a:t>Is </a:t>
            </a:r>
            <a:r>
              <a:rPr lang="en-US" sz="1400" dirty="0" err="1">
                <a:latin typeface="Arial" panose="020B0604020202020204" pitchFamily="34" charset="0"/>
                <a:cs typeface="Arial" panose="020B0604020202020204" pitchFamily="34" charset="0"/>
              </a:rPr>
              <a:t>alibusda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dolenti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fugiatisquas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doloris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dolorestius</a:t>
            </a:r>
            <a:r>
              <a:rPr lang="en-US" sz="1400" dirty="0">
                <a:latin typeface="Arial" panose="020B0604020202020204" pitchFamily="34" charset="0"/>
                <a:cs typeface="Arial" panose="020B0604020202020204" pitchFamily="34" charset="0"/>
              </a:rPr>
              <a:t> ab </a:t>
            </a:r>
            <a:r>
              <a:rPr lang="en-US" sz="1400" dirty="0" err="1">
                <a:latin typeface="Arial" panose="020B0604020202020204" pitchFamily="34" charset="0"/>
                <a:cs typeface="Arial" panose="020B0604020202020204" pitchFamily="34" charset="0"/>
              </a:rPr>
              <a:t>ius</a:t>
            </a:r>
            <a:r>
              <a:rPr lang="en-US" sz="1400" dirty="0">
                <a:latin typeface="Arial" panose="020B0604020202020204" pitchFamily="34" charset="0"/>
                <a:cs typeface="Arial" panose="020B0604020202020204" pitchFamily="34" charset="0"/>
              </a:rPr>
              <a:t> ne </a:t>
            </a:r>
            <a:r>
              <a:rPr lang="en-US" sz="1400" dirty="0" err="1">
                <a:latin typeface="Arial" panose="020B0604020202020204" pitchFamily="34" charset="0"/>
                <a:cs typeface="Arial" panose="020B0604020202020204" pitchFamily="34" charset="0"/>
              </a:rPr>
              <a:t>earum</a:t>
            </a:r>
            <a:r>
              <a:rPr lang="en-US" sz="1400" dirty="0">
                <a:latin typeface="Arial" panose="020B0604020202020204" pitchFamily="34" charset="0"/>
                <a:cs typeface="Arial" panose="020B0604020202020204" pitchFamily="34" charset="0"/>
              </a:rPr>
              <a:t> a </a:t>
            </a:r>
            <a:r>
              <a:rPr lang="en-US" sz="1400" dirty="0" err="1">
                <a:latin typeface="Arial" panose="020B0604020202020204" pitchFamily="34" charset="0"/>
                <a:cs typeface="Arial" panose="020B0604020202020204" pitchFamily="34" charset="0"/>
              </a:rPr>
              <a:t>quaest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velique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nem</a:t>
            </a:r>
            <a:r>
              <a:rPr lang="en-US" sz="1400" dirty="0">
                <a:latin typeface="Arial" panose="020B0604020202020204" pitchFamily="34" charset="0"/>
                <a:cs typeface="Arial" panose="020B0604020202020204" pitchFamily="34" charset="0"/>
              </a:rPr>
              <a:t> qui </a:t>
            </a:r>
            <a:r>
              <a:rPr lang="en-US" sz="1400" dirty="0" err="1">
                <a:latin typeface="Arial" panose="020B0604020202020204" pitchFamily="34" charset="0"/>
                <a:cs typeface="Arial" panose="020B0604020202020204" pitchFamily="34" charset="0"/>
              </a:rPr>
              <a:t>ut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alibus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quia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expliae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omniendit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quis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nobit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evenimus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nos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modistiae</a:t>
            </a:r>
            <a:r>
              <a:rPr lang="en-US" sz="1400" dirty="0">
                <a:latin typeface="Arial" panose="020B0604020202020204" pitchFamily="34" charset="0"/>
                <a:cs typeface="Arial" panose="020B0604020202020204" pitchFamily="34" charset="0"/>
              </a:rPr>
              <a:t> et </a:t>
            </a:r>
            <a:r>
              <a:rPr lang="en-US" sz="1400" dirty="0" err="1">
                <a:latin typeface="Arial" panose="020B0604020202020204" pitchFamily="34" charset="0"/>
                <a:cs typeface="Arial" panose="020B0604020202020204" pitchFamily="34" charset="0"/>
              </a:rPr>
              <a:t>resequiditi</a:t>
            </a:r>
            <a:r>
              <a:rPr lang="en-US" sz="1400" dirty="0">
                <a:latin typeface="Arial" panose="020B0604020202020204" pitchFamily="34" charset="0"/>
                <a:cs typeface="Arial" panose="020B0604020202020204" pitchFamily="34" charset="0"/>
              </a:rPr>
              <a:t> as </a:t>
            </a:r>
            <a:r>
              <a:rPr lang="en-US" sz="1400" dirty="0" err="1">
                <a:latin typeface="Arial" panose="020B0604020202020204" pitchFamily="34" charset="0"/>
                <a:cs typeface="Arial" panose="020B0604020202020204" pitchFamily="34" charset="0"/>
              </a:rPr>
              <a:t>ius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represt</a:t>
            </a:r>
            <a:r>
              <a:rPr lang="en-US" sz="1400" dirty="0">
                <a:latin typeface="Arial" panose="020B0604020202020204" pitchFamily="34" charset="0"/>
                <a:cs typeface="Arial" panose="020B0604020202020204" pitchFamily="34" charset="0"/>
              </a:rPr>
              <a:t>, qui </a:t>
            </a:r>
            <a:r>
              <a:rPr lang="en-US" sz="1400" dirty="0" err="1">
                <a:latin typeface="Arial" panose="020B0604020202020204" pitchFamily="34" charset="0"/>
                <a:cs typeface="Arial" panose="020B0604020202020204" pitchFamily="34" charset="0"/>
              </a:rPr>
              <a:t>bla</a:t>
            </a:r>
            <a:r>
              <a:rPr lang="en-US" sz="1400" dirty="0">
                <a:latin typeface="Arial" panose="020B0604020202020204" pitchFamily="34" charset="0"/>
                <a:cs typeface="Arial" panose="020B0604020202020204" pitchFamily="34" charset="0"/>
              </a:rPr>
              <a:t> sit </a:t>
            </a:r>
            <a:r>
              <a:rPr lang="en-US" sz="1400" dirty="0" err="1">
                <a:latin typeface="Arial" panose="020B0604020202020204" pitchFamily="34" charset="0"/>
                <a:cs typeface="Arial" panose="020B0604020202020204" pitchFamily="34" charset="0"/>
              </a:rPr>
              <a:t>idit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eos</a:t>
            </a:r>
            <a:r>
              <a:rPr lang="en-US" sz="1400" dirty="0">
                <a:latin typeface="Arial" panose="020B0604020202020204" pitchFamily="34" charset="0"/>
                <a:cs typeface="Arial" panose="020B0604020202020204" pitchFamily="34" charset="0"/>
              </a:rPr>
              <a:t> as id </a:t>
            </a:r>
            <a:r>
              <a:rPr lang="en-US" sz="1400" dirty="0" err="1">
                <a:latin typeface="Arial" panose="020B0604020202020204" pitchFamily="34" charset="0"/>
                <a:cs typeface="Arial" panose="020B0604020202020204" pitchFamily="34" charset="0"/>
              </a:rPr>
              <a:t>enia</a:t>
            </a:r>
            <a:r>
              <a:rPr lang="en-US" sz="1400" dirty="0">
                <a:latin typeface="Arial" panose="020B0604020202020204" pitchFamily="34" charset="0"/>
                <a:cs typeface="Arial" panose="020B0604020202020204" pitchFamily="34" charset="0"/>
              </a:rPr>
              <a:t> vel </a:t>
            </a:r>
            <a:r>
              <a:rPr lang="en-US" sz="1400" dirty="0" err="1">
                <a:latin typeface="Arial" panose="020B0604020202020204" pitchFamily="34" charset="0"/>
                <a:cs typeface="Arial" panose="020B0604020202020204" pitchFamily="34" charset="0"/>
              </a:rPr>
              <a:t>maionserit</a:t>
            </a:r>
            <a:r>
              <a:rPr lang="en-US" sz="1400" dirty="0">
                <a:latin typeface="Arial" panose="020B0604020202020204" pitchFamily="34" charset="0"/>
                <a:cs typeface="Arial" panose="020B0604020202020204" pitchFamily="34" charset="0"/>
              </a:rPr>
              <a:t> es </a:t>
            </a:r>
            <a:r>
              <a:rPr lang="en-US" sz="1400" dirty="0" err="1">
                <a:latin typeface="Arial" panose="020B0604020202020204" pitchFamily="34" charset="0"/>
                <a:cs typeface="Arial" panose="020B0604020202020204" pitchFamily="34" charset="0"/>
              </a:rPr>
              <a:t>molorehenda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quis</a:t>
            </a:r>
            <a:r>
              <a:rPr lang="en-US" sz="1400" dirty="0">
                <a:latin typeface="Arial" panose="020B0604020202020204" pitchFamily="34" charset="0"/>
                <a:cs typeface="Arial" panose="020B0604020202020204" pitchFamily="34" charset="0"/>
              </a:rPr>
              <a:t> as </a:t>
            </a:r>
            <a:r>
              <a:rPr lang="en-US" sz="1400" dirty="0" err="1">
                <a:latin typeface="Arial" panose="020B0604020202020204" pitchFamily="34" charset="0"/>
                <a:cs typeface="Arial" panose="020B0604020202020204" pitchFamily="34" charset="0"/>
              </a:rPr>
              <a:t>erionsedit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restis</a:t>
            </a:r>
            <a:endParaRPr lang="en-US" sz="1400" dirty="0">
              <a:latin typeface="Arial" panose="020B0604020202020204" pitchFamily="34" charset="0"/>
              <a:cs typeface="Arial" panose="020B0604020202020204" pitchFamily="34" charset="0"/>
            </a:endParaRPr>
          </a:p>
          <a:p>
            <a:pPr>
              <a:lnSpc>
                <a:spcPct val="110000"/>
              </a:lnSpc>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8058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01AFB89-3061-AD4B-A4BE-B758BC984B6B}"/>
              </a:ext>
            </a:extLst>
          </p:cNvPr>
          <p:cNvCxnSpPr>
            <a:cxnSpLocks/>
          </p:cNvCxnSpPr>
          <p:nvPr userDrawn="1"/>
        </p:nvCxnSpPr>
        <p:spPr>
          <a:xfrm>
            <a:off x="523451" y="1430585"/>
            <a:ext cx="507559" cy="0"/>
          </a:xfrm>
          <a:prstGeom prst="line">
            <a:avLst/>
          </a:prstGeom>
          <a:ln w="19050">
            <a:solidFill>
              <a:srgbClr val="FF9E24"/>
            </a:solidFill>
          </a:ln>
        </p:spPr>
        <p:style>
          <a:lnRef idx="1">
            <a:schemeClr val="accent1"/>
          </a:lnRef>
          <a:fillRef idx="0">
            <a:schemeClr val="accent1"/>
          </a:fillRef>
          <a:effectRef idx="0">
            <a:schemeClr val="accent1"/>
          </a:effectRef>
          <a:fontRef idx="minor">
            <a:schemeClr val="tx1"/>
          </a:fontRef>
        </p:style>
      </p:cxnSp>
      <p:sp>
        <p:nvSpPr>
          <p:cNvPr id="3" name="Text Placeholder 10">
            <a:extLst>
              <a:ext uri="{FF2B5EF4-FFF2-40B4-BE49-F238E27FC236}">
                <a16:creationId xmlns:a16="http://schemas.microsoft.com/office/drawing/2014/main" id="{21B3A755-64C5-A14C-8CAD-215C49F7F7C6}"/>
              </a:ext>
            </a:extLst>
          </p:cNvPr>
          <p:cNvSpPr>
            <a:spLocks noGrp="1"/>
          </p:cNvSpPr>
          <p:nvPr>
            <p:ph type="body" sz="quarter" idx="10" hasCustomPrompt="1"/>
          </p:nvPr>
        </p:nvSpPr>
        <p:spPr>
          <a:xfrm>
            <a:off x="427038" y="701675"/>
            <a:ext cx="7572376" cy="669925"/>
          </a:xfrm>
          <a:prstGeom prst="rect">
            <a:avLst/>
          </a:prstGeom>
        </p:spPr>
        <p:txBody>
          <a:bodyPr/>
          <a:lstStyle>
            <a:lvl1pPr marL="0" indent="0">
              <a:buNone/>
              <a:defRPr sz="3000" b="0" i="0">
                <a:solidFill>
                  <a:schemeClr val="tx1"/>
                </a:solidFill>
                <a:latin typeface="Arial" panose="020B0604020202020204" pitchFamily="34" charset="0"/>
                <a:cs typeface="Arial" panose="020B0604020202020204" pitchFamily="34" charset="0"/>
              </a:defRPr>
            </a:lvl1pPr>
          </a:lstStyle>
          <a:p>
            <a:pPr lvl="0"/>
            <a:r>
              <a:rPr lang="en-US" dirty="0"/>
              <a:t>Content</a:t>
            </a:r>
          </a:p>
        </p:txBody>
      </p:sp>
      <p:sp>
        <p:nvSpPr>
          <p:cNvPr id="4" name="Text Placeholder 5">
            <a:extLst>
              <a:ext uri="{FF2B5EF4-FFF2-40B4-BE49-F238E27FC236}">
                <a16:creationId xmlns:a16="http://schemas.microsoft.com/office/drawing/2014/main" id="{BEE8BC8F-02E7-1240-875D-2DBD3E80ED56}"/>
              </a:ext>
            </a:extLst>
          </p:cNvPr>
          <p:cNvSpPr>
            <a:spLocks noGrp="1"/>
          </p:cNvSpPr>
          <p:nvPr>
            <p:ph type="body" sz="quarter" idx="12" hasCustomPrompt="1"/>
          </p:nvPr>
        </p:nvSpPr>
        <p:spPr>
          <a:xfrm>
            <a:off x="427037" y="1704211"/>
            <a:ext cx="7572376" cy="4452107"/>
          </a:xfrm>
          <a:prstGeom prst="rect">
            <a:avLst/>
          </a:prstGeom>
        </p:spPr>
        <p:txBody>
          <a:bodyPr/>
          <a:lstStyle>
            <a:lvl1pPr marL="285750" marR="0" indent="-285750" algn="l" defTabSz="914126" rtl="0" eaLnBrk="1" fontAlgn="auto" latinLnBrk="0" hangingPunct="1">
              <a:lnSpc>
                <a:spcPct val="110000"/>
              </a:lnSpc>
              <a:spcBef>
                <a:spcPts val="1000"/>
              </a:spcBef>
              <a:spcAft>
                <a:spcPts val="0"/>
              </a:spcAft>
              <a:buClrTx/>
              <a:buSzTx/>
              <a:buFont typeface="Arial" panose="020B0604020202020204" pitchFamily="34" charset="0"/>
              <a:buChar char="•"/>
              <a:tabLst/>
              <a:defRPr sz="1400">
                <a:latin typeface="Arial" panose="020B0604020202020204" pitchFamily="34" charset="0"/>
                <a:cs typeface="Arial" panose="020B0604020202020204" pitchFamily="34" charset="0"/>
              </a:defRPr>
            </a:lvl1pPr>
            <a:lvl2pPr marL="457063" indent="0">
              <a:buNone/>
              <a:defRPr sz="1400">
                <a:latin typeface="Arial" panose="020B0604020202020204" pitchFamily="34" charset="0"/>
                <a:cs typeface="Arial" panose="020B0604020202020204" pitchFamily="34" charset="0"/>
              </a:defRPr>
            </a:lvl2pPr>
            <a:lvl3pPr marL="914126" indent="0">
              <a:buNone/>
              <a:defRPr sz="1400">
                <a:latin typeface="Arial" panose="020B0604020202020204" pitchFamily="34" charset="0"/>
                <a:cs typeface="Arial" panose="020B0604020202020204" pitchFamily="34" charset="0"/>
              </a:defRPr>
            </a:lvl3pPr>
            <a:lvl4pPr marL="1371189" indent="0">
              <a:buNone/>
              <a:defRPr sz="1400">
                <a:latin typeface="Arial" panose="020B0604020202020204" pitchFamily="34" charset="0"/>
                <a:cs typeface="Arial" panose="020B0604020202020204" pitchFamily="34" charset="0"/>
              </a:defRPr>
            </a:lvl4pPr>
            <a:lvl5pPr marL="1828252" indent="0">
              <a:buNone/>
              <a:defRPr sz="1400">
                <a:latin typeface="Arial" panose="020B0604020202020204" pitchFamily="34" charset="0"/>
                <a:cs typeface="Arial" panose="020B0604020202020204" pitchFamily="34" charset="0"/>
              </a:defRPr>
            </a:lvl5pPr>
          </a:lstStyle>
          <a:p>
            <a:pPr>
              <a:lnSpc>
                <a:spcPct val="110000"/>
              </a:lnSpc>
            </a:pPr>
            <a:r>
              <a:rPr lang="en-US" sz="1400" dirty="0">
                <a:latin typeface="Arial" panose="020B0604020202020204" pitchFamily="34" charset="0"/>
                <a:cs typeface="Arial" panose="020B0604020202020204" pitchFamily="34" charset="0"/>
              </a:rPr>
              <a:t>Is </a:t>
            </a:r>
            <a:r>
              <a:rPr lang="en-US" sz="1400" dirty="0" err="1">
                <a:latin typeface="Arial" panose="020B0604020202020204" pitchFamily="34" charset="0"/>
                <a:cs typeface="Arial" panose="020B0604020202020204" pitchFamily="34" charset="0"/>
              </a:rPr>
              <a:t>alibusda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dolenti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fugiatisquas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doloris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dolorestius</a:t>
            </a:r>
            <a:r>
              <a:rPr lang="en-US" sz="1400" dirty="0">
                <a:latin typeface="Arial" panose="020B0604020202020204" pitchFamily="34" charset="0"/>
                <a:cs typeface="Arial" panose="020B0604020202020204" pitchFamily="34" charset="0"/>
              </a:rPr>
              <a:t> ab </a:t>
            </a:r>
            <a:r>
              <a:rPr lang="en-US" sz="1400" dirty="0" err="1">
                <a:latin typeface="Arial" panose="020B0604020202020204" pitchFamily="34" charset="0"/>
                <a:cs typeface="Arial" panose="020B0604020202020204" pitchFamily="34" charset="0"/>
              </a:rPr>
              <a:t>ius</a:t>
            </a:r>
            <a:r>
              <a:rPr lang="en-US" sz="1400" dirty="0">
                <a:latin typeface="Arial" panose="020B0604020202020204" pitchFamily="34" charset="0"/>
                <a:cs typeface="Arial" panose="020B0604020202020204" pitchFamily="34" charset="0"/>
              </a:rPr>
              <a:t> ne </a:t>
            </a:r>
            <a:r>
              <a:rPr lang="en-US" sz="1400" dirty="0" err="1">
                <a:latin typeface="Arial" panose="020B0604020202020204" pitchFamily="34" charset="0"/>
                <a:cs typeface="Arial" panose="020B0604020202020204" pitchFamily="34" charset="0"/>
              </a:rPr>
              <a:t>earum</a:t>
            </a:r>
            <a:r>
              <a:rPr lang="en-US" sz="1400" dirty="0">
                <a:latin typeface="Arial" panose="020B0604020202020204" pitchFamily="34" charset="0"/>
                <a:cs typeface="Arial" panose="020B0604020202020204" pitchFamily="34" charset="0"/>
              </a:rPr>
              <a:t> a </a:t>
            </a:r>
            <a:r>
              <a:rPr lang="en-US" sz="1400" dirty="0" err="1">
                <a:latin typeface="Arial" panose="020B0604020202020204" pitchFamily="34" charset="0"/>
                <a:cs typeface="Arial" panose="020B0604020202020204" pitchFamily="34" charset="0"/>
              </a:rPr>
              <a:t>quaest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velique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nem</a:t>
            </a:r>
            <a:r>
              <a:rPr lang="en-US" sz="1400" dirty="0">
                <a:latin typeface="Arial" panose="020B0604020202020204" pitchFamily="34" charset="0"/>
                <a:cs typeface="Arial" panose="020B0604020202020204" pitchFamily="34" charset="0"/>
              </a:rPr>
              <a:t> qui </a:t>
            </a:r>
            <a:r>
              <a:rPr lang="en-US" sz="1400" dirty="0" err="1">
                <a:latin typeface="Arial" panose="020B0604020202020204" pitchFamily="34" charset="0"/>
                <a:cs typeface="Arial" panose="020B0604020202020204" pitchFamily="34" charset="0"/>
              </a:rPr>
              <a:t>ut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alibus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quia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expliae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omniendit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quis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nobit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evenimus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nos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modistiae</a:t>
            </a:r>
            <a:r>
              <a:rPr lang="en-US" sz="1400" dirty="0">
                <a:latin typeface="Arial" panose="020B0604020202020204" pitchFamily="34" charset="0"/>
                <a:cs typeface="Arial" panose="020B0604020202020204" pitchFamily="34" charset="0"/>
              </a:rPr>
              <a:t> et </a:t>
            </a:r>
            <a:r>
              <a:rPr lang="en-US" sz="1400" dirty="0" err="1">
                <a:latin typeface="Arial" panose="020B0604020202020204" pitchFamily="34" charset="0"/>
                <a:cs typeface="Arial" panose="020B0604020202020204" pitchFamily="34" charset="0"/>
              </a:rPr>
              <a:t>resequiditi</a:t>
            </a:r>
            <a:r>
              <a:rPr lang="en-US" sz="1400" dirty="0">
                <a:latin typeface="Arial" panose="020B0604020202020204" pitchFamily="34" charset="0"/>
                <a:cs typeface="Arial" panose="020B0604020202020204" pitchFamily="34" charset="0"/>
              </a:rPr>
              <a:t> as </a:t>
            </a:r>
            <a:r>
              <a:rPr lang="en-US" sz="1400" dirty="0" err="1">
                <a:latin typeface="Arial" panose="020B0604020202020204" pitchFamily="34" charset="0"/>
                <a:cs typeface="Arial" panose="020B0604020202020204" pitchFamily="34" charset="0"/>
              </a:rPr>
              <a:t>ius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represt</a:t>
            </a:r>
            <a:r>
              <a:rPr lang="en-US" sz="1400" dirty="0">
                <a:latin typeface="Arial" panose="020B0604020202020204" pitchFamily="34" charset="0"/>
                <a:cs typeface="Arial" panose="020B0604020202020204" pitchFamily="34" charset="0"/>
              </a:rPr>
              <a:t>, qui </a:t>
            </a:r>
            <a:r>
              <a:rPr lang="en-US" sz="1400" dirty="0" err="1">
                <a:latin typeface="Arial" panose="020B0604020202020204" pitchFamily="34" charset="0"/>
                <a:cs typeface="Arial" panose="020B0604020202020204" pitchFamily="34" charset="0"/>
              </a:rPr>
              <a:t>bla</a:t>
            </a:r>
            <a:r>
              <a:rPr lang="en-US" sz="1400" dirty="0">
                <a:latin typeface="Arial" panose="020B0604020202020204" pitchFamily="34" charset="0"/>
                <a:cs typeface="Arial" panose="020B0604020202020204" pitchFamily="34" charset="0"/>
              </a:rPr>
              <a:t> sit </a:t>
            </a:r>
            <a:r>
              <a:rPr lang="en-US" sz="1400" dirty="0" err="1">
                <a:latin typeface="Arial" panose="020B0604020202020204" pitchFamily="34" charset="0"/>
                <a:cs typeface="Arial" panose="020B0604020202020204" pitchFamily="34" charset="0"/>
              </a:rPr>
              <a:t>idit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eos</a:t>
            </a:r>
            <a:r>
              <a:rPr lang="en-US" sz="1400" dirty="0">
                <a:latin typeface="Arial" panose="020B0604020202020204" pitchFamily="34" charset="0"/>
                <a:cs typeface="Arial" panose="020B0604020202020204" pitchFamily="34" charset="0"/>
              </a:rPr>
              <a:t> as id </a:t>
            </a:r>
            <a:r>
              <a:rPr lang="en-US" sz="1400" dirty="0" err="1">
                <a:latin typeface="Arial" panose="020B0604020202020204" pitchFamily="34" charset="0"/>
                <a:cs typeface="Arial" panose="020B0604020202020204" pitchFamily="34" charset="0"/>
              </a:rPr>
              <a:t>enia</a:t>
            </a:r>
            <a:r>
              <a:rPr lang="en-US" sz="1400" dirty="0">
                <a:latin typeface="Arial" panose="020B0604020202020204" pitchFamily="34" charset="0"/>
                <a:cs typeface="Arial" panose="020B0604020202020204" pitchFamily="34" charset="0"/>
              </a:rPr>
              <a:t> vel </a:t>
            </a:r>
            <a:r>
              <a:rPr lang="en-US" sz="1400" dirty="0" err="1">
                <a:latin typeface="Arial" panose="020B0604020202020204" pitchFamily="34" charset="0"/>
                <a:cs typeface="Arial" panose="020B0604020202020204" pitchFamily="34" charset="0"/>
              </a:rPr>
              <a:t>maionserit</a:t>
            </a:r>
            <a:r>
              <a:rPr lang="en-US" sz="1400" dirty="0">
                <a:latin typeface="Arial" panose="020B0604020202020204" pitchFamily="34" charset="0"/>
                <a:cs typeface="Arial" panose="020B0604020202020204" pitchFamily="34" charset="0"/>
              </a:rPr>
              <a:t> es </a:t>
            </a:r>
            <a:r>
              <a:rPr lang="en-US" sz="1400" dirty="0" err="1">
                <a:latin typeface="Arial" panose="020B0604020202020204" pitchFamily="34" charset="0"/>
                <a:cs typeface="Arial" panose="020B0604020202020204" pitchFamily="34" charset="0"/>
              </a:rPr>
              <a:t>molorehenda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quis</a:t>
            </a:r>
            <a:r>
              <a:rPr lang="en-US" sz="1400" dirty="0">
                <a:latin typeface="Arial" panose="020B0604020202020204" pitchFamily="34" charset="0"/>
                <a:cs typeface="Arial" panose="020B0604020202020204" pitchFamily="34" charset="0"/>
              </a:rPr>
              <a:t> as </a:t>
            </a:r>
            <a:r>
              <a:rPr lang="en-US" sz="1400" dirty="0" err="1">
                <a:latin typeface="Arial" panose="020B0604020202020204" pitchFamily="34" charset="0"/>
                <a:cs typeface="Arial" panose="020B0604020202020204" pitchFamily="34" charset="0"/>
              </a:rPr>
              <a:t>erionsedit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restis</a:t>
            </a:r>
            <a:endParaRPr lang="en-US" sz="1400" dirty="0">
              <a:latin typeface="Arial" panose="020B0604020202020204" pitchFamily="34" charset="0"/>
              <a:cs typeface="Arial" panose="020B0604020202020204" pitchFamily="34" charset="0"/>
            </a:endParaRPr>
          </a:p>
          <a:p>
            <a:pPr marL="285750" marR="0" lvl="0" indent="-285750" algn="l" defTabSz="914126"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Is </a:t>
            </a:r>
            <a:r>
              <a:rPr lang="en-US" sz="1400" dirty="0" err="1">
                <a:latin typeface="Arial" panose="020B0604020202020204" pitchFamily="34" charset="0"/>
                <a:cs typeface="Arial" panose="020B0604020202020204" pitchFamily="34" charset="0"/>
              </a:rPr>
              <a:t>alibusda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dolenti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fugiatisquas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doloris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dolorestius</a:t>
            </a:r>
            <a:r>
              <a:rPr lang="en-US" sz="1400" dirty="0">
                <a:latin typeface="Arial" panose="020B0604020202020204" pitchFamily="34" charset="0"/>
                <a:cs typeface="Arial" panose="020B0604020202020204" pitchFamily="34" charset="0"/>
              </a:rPr>
              <a:t> ab </a:t>
            </a:r>
            <a:r>
              <a:rPr lang="en-US" sz="1400" dirty="0" err="1">
                <a:latin typeface="Arial" panose="020B0604020202020204" pitchFamily="34" charset="0"/>
                <a:cs typeface="Arial" panose="020B0604020202020204" pitchFamily="34" charset="0"/>
              </a:rPr>
              <a:t>ius</a:t>
            </a:r>
            <a:r>
              <a:rPr lang="en-US" sz="1400" dirty="0">
                <a:latin typeface="Arial" panose="020B0604020202020204" pitchFamily="34" charset="0"/>
                <a:cs typeface="Arial" panose="020B0604020202020204" pitchFamily="34" charset="0"/>
              </a:rPr>
              <a:t> ne </a:t>
            </a:r>
            <a:r>
              <a:rPr lang="en-US" sz="1400" dirty="0" err="1">
                <a:latin typeface="Arial" panose="020B0604020202020204" pitchFamily="34" charset="0"/>
                <a:cs typeface="Arial" panose="020B0604020202020204" pitchFamily="34" charset="0"/>
              </a:rPr>
              <a:t>earum</a:t>
            </a:r>
            <a:r>
              <a:rPr lang="en-US" sz="1400" dirty="0">
                <a:latin typeface="Arial" panose="020B0604020202020204" pitchFamily="34" charset="0"/>
                <a:cs typeface="Arial" panose="020B0604020202020204" pitchFamily="34" charset="0"/>
              </a:rPr>
              <a:t> a </a:t>
            </a:r>
            <a:r>
              <a:rPr lang="en-US" sz="1400" dirty="0" err="1">
                <a:latin typeface="Arial" panose="020B0604020202020204" pitchFamily="34" charset="0"/>
                <a:cs typeface="Arial" panose="020B0604020202020204" pitchFamily="34" charset="0"/>
              </a:rPr>
              <a:t>quaest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velique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nem</a:t>
            </a:r>
            <a:r>
              <a:rPr lang="en-US" sz="1400" dirty="0">
                <a:latin typeface="Arial" panose="020B0604020202020204" pitchFamily="34" charset="0"/>
                <a:cs typeface="Arial" panose="020B0604020202020204" pitchFamily="34" charset="0"/>
              </a:rPr>
              <a:t> qui </a:t>
            </a:r>
            <a:r>
              <a:rPr lang="en-US" sz="1400" dirty="0" err="1">
                <a:latin typeface="Arial" panose="020B0604020202020204" pitchFamily="34" charset="0"/>
                <a:cs typeface="Arial" panose="020B0604020202020204" pitchFamily="34" charset="0"/>
              </a:rPr>
              <a:t>ut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alibus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quia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expliae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omniendit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quis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nobit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evenimus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nos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modistiae</a:t>
            </a:r>
            <a:r>
              <a:rPr lang="en-US" sz="1400" dirty="0">
                <a:latin typeface="Arial" panose="020B0604020202020204" pitchFamily="34" charset="0"/>
                <a:cs typeface="Arial" panose="020B0604020202020204" pitchFamily="34" charset="0"/>
              </a:rPr>
              <a:t> et </a:t>
            </a:r>
            <a:r>
              <a:rPr lang="en-US" sz="1400" dirty="0" err="1">
                <a:latin typeface="Arial" panose="020B0604020202020204" pitchFamily="34" charset="0"/>
                <a:cs typeface="Arial" panose="020B0604020202020204" pitchFamily="34" charset="0"/>
              </a:rPr>
              <a:t>resequiditi</a:t>
            </a:r>
            <a:r>
              <a:rPr lang="en-US" sz="1400" dirty="0">
                <a:latin typeface="Arial" panose="020B0604020202020204" pitchFamily="34" charset="0"/>
                <a:cs typeface="Arial" panose="020B0604020202020204" pitchFamily="34" charset="0"/>
              </a:rPr>
              <a:t> as </a:t>
            </a:r>
            <a:r>
              <a:rPr lang="en-US" sz="1400" dirty="0" err="1">
                <a:latin typeface="Arial" panose="020B0604020202020204" pitchFamily="34" charset="0"/>
                <a:cs typeface="Arial" panose="020B0604020202020204" pitchFamily="34" charset="0"/>
              </a:rPr>
              <a:t>ius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represt</a:t>
            </a:r>
            <a:r>
              <a:rPr lang="en-US" sz="1400" dirty="0">
                <a:latin typeface="Arial" panose="020B0604020202020204" pitchFamily="34" charset="0"/>
                <a:cs typeface="Arial" panose="020B0604020202020204" pitchFamily="34" charset="0"/>
              </a:rPr>
              <a:t>, qui </a:t>
            </a:r>
            <a:r>
              <a:rPr lang="en-US" sz="1400" dirty="0" err="1">
                <a:latin typeface="Arial" panose="020B0604020202020204" pitchFamily="34" charset="0"/>
                <a:cs typeface="Arial" panose="020B0604020202020204" pitchFamily="34" charset="0"/>
              </a:rPr>
              <a:t>bla</a:t>
            </a:r>
            <a:r>
              <a:rPr lang="en-US" sz="1400" dirty="0">
                <a:latin typeface="Arial" panose="020B0604020202020204" pitchFamily="34" charset="0"/>
                <a:cs typeface="Arial" panose="020B0604020202020204" pitchFamily="34" charset="0"/>
              </a:rPr>
              <a:t> sit </a:t>
            </a:r>
            <a:r>
              <a:rPr lang="en-US" sz="1400" dirty="0" err="1">
                <a:latin typeface="Arial" panose="020B0604020202020204" pitchFamily="34" charset="0"/>
                <a:cs typeface="Arial" panose="020B0604020202020204" pitchFamily="34" charset="0"/>
              </a:rPr>
              <a:t>idit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eos</a:t>
            </a:r>
            <a:r>
              <a:rPr lang="en-US" sz="1400" dirty="0">
                <a:latin typeface="Arial" panose="020B0604020202020204" pitchFamily="34" charset="0"/>
                <a:cs typeface="Arial" panose="020B0604020202020204" pitchFamily="34" charset="0"/>
              </a:rPr>
              <a:t> as id </a:t>
            </a:r>
            <a:r>
              <a:rPr lang="en-US" sz="1400" dirty="0" err="1">
                <a:latin typeface="Arial" panose="020B0604020202020204" pitchFamily="34" charset="0"/>
                <a:cs typeface="Arial" panose="020B0604020202020204" pitchFamily="34" charset="0"/>
              </a:rPr>
              <a:t>enia</a:t>
            </a:r>
            <a:r>
              <a:rPr lang="en-US" sz="1400" dirty="0">
                <a:latin typeface="Arial" panose="020B0604020202020204" pitchFamily="34" charset="0"/>
                <a:cs typeface="Arial" panose="020B0604020202020204" pitchFamily="34" charset="0"/>
              </a:rPr>
              <a:t> vel </a:t>
            </a:r>
            <a:r>
              <a:rPr lang="en-US" sz="1400" dirty="0" err="1">
                <a:latin typeface="Arial" panose="020B0604020202020204" pitchFamily="34" charset="0"/>
                <a:cs typeface="Arial" panose="020B0604020202020204" pitchFamily="34" charset="0"/>
              </a:rPr>
              <a:t>maionserit</a:t>
            </a:r>
            <a:r>
              <a:rPr lang="en-US" sz="1400" dirty="0">
                <a:latin typeface="Arial" panose="020B0604020202020204" pitchFamily="34" charset="0"/>
                <a:cs typeface="Arial" panose="020B0604020202020204" pitchFamily="34" charset="0"/>
              </a:rPr>
              <a:t> es </a:t>
            </a:r>
            <a:r>
              <a:rPr lang="en-US" sz="1400" dirty="0" err="1">
                <a:latin typeface="Arial" panose="020B0604020202020204" pitchFamily="34" charset="0"/>
                <a:cs typeface="Arial" panose="020B0604020202020204" pitchFamily="34" charset="0"/>
              </a:rPr>
              <a:t>molorehenda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quis</a:t>
            </a:r>
            <a:r>
              <a:rPr lang="en-US" sz="1400" dirty="0">
                <a:latin typeface="Arial" panose="020B0604020202020204" pitchFamily="34" charset="0"/>
                <a:cs typeface="Arial" panose="020B0604020202020204" pitchFamily="34" charset="0"/>
              </a:rPr>
              <a:t> as </a:t>
            </a:r>
            <a:r>
              <a:rPr lang="en-US" sz="1400" dirty="0" err="1">
                <a:latin typeface="Arial" panose="020B0604020202020204" pitchFamily="34" charset="0"/>
                <a:cs typeface="Arial" panose="020B0604020202020204" pitchFamily="34" charset="0"/>
              </a:rPr>
              <a:t>erionsedit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restis</a:t>
            </a:r>
            <a:endParaRPr lang="en-US" sz="1400" dirty="0">
              <a:latin typeface="Arial" panose="020B0604020202020204" pitchFamily="34" charset="0"/>
              <a:cs typeface="Arial" panose="020B0604020202020204" pitchFamily="34" charset="0"/>
            </a:endParaRPr>
          </a:p>
          <a:p>
            <a:pPr marL="285750" marR="0" lvl="0" indent="-285750" algn="l" defTabSz="914126"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Is </a:t>
            </a:r>
            <a:r>
              <a:rPr lang="en-US" sz="1400" dirty="0" err="1">
                <a:latin typeface="Arial" panose="020B0604020202020204" pitchFamily="34" charset="0"/>
                <a:cs typeface="Arial" panose="020B0604020202020204" pitchFamily="34" charset="0"/>
              </a:rPr>
              <a:t>alibusda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dolenti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fugiatisquas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doloris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dolorestius</a:t>
            </a:r>
            <a:r>
              <a:rPr lang="en-US" sz="1400" dirty="0">
                <a:latin typeface="Arial" panose="020B0604020202020204" pitchFamily="34" charset="0"/>
                <a:cs typeface="Arial" panose="020B0604020202020204" pitchFamily="34" charset="0"/>
              </a:rPr>
              <a:t> ab </a:t>
            </a:r>
            <a:r>
              <a:rPr lang="en-US" sz="1400" dirty="0" err="1">
                <a:latin typeface="Arial" panose="020B0604020202020204" pitchFamily="34" charset="0"/>
                <a:cs typeface="Arial" panose="020B0604020202020204" pitchFamily="34" charset="0"/>
              </a:rPr>
              <a:t>ius</a:t>
            </a:r>
            <a:r>
              <a:rPr lang="en-US" sz="1400" dirty="0">
                <a:latin typeface="Arial" panose="020B0604020202020204" pitchFamily="34" charset="0"/>
                <a:cs typeface="Arial" panose="020B0604020202020204" pitchFamily="34" charset="0"/>
              </a:rPr>
              <a:t> ne </a:t>
            </a:r>
            <a:r>
              <a:rPr lang="en-US" sz="1400" dirty="0" err="1">
                <a:latin typeface="Arial" panose="020B0604020202020204" pitchFamily="34" charset="0"/>
                <a:cs typeface="Arial" panose="020B0604020202020204" pitchFamily="34" charset="0"/>
              </a:rPr>
              <a:t>earum</a:t>
            </a:r>
            <a:r>
              <a:rPr lang="en-US" sz="1400" dirty="0">
                <a:latin typeface="Arial" panose="020B0604020202020204" pitchFamily="34" charset="0"/>
                <a:cs typeface="Arial" panose="020B0604020202020204" pitchFamily="34" charset="0"/>
              </a:rPr>
              <a:t> a </a:t>
            </a:r>
            <a:r>
              <a:rPr lang="en-US" sz="1400" dirty="0" err="1">
                <a:latin typeface="Arial" panose="020B0604020202020204" pitchFamily="34" charset="0"/>
                <a:cs typeface="Arial" panose="020B0604020202020204" pitchFamily="34" charset="0"/>
              </a:rPr>
              <a:t>quaest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velique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nem</a:t>
            </a:r>
            <a:r>
              <a:rPr lang="en-US" sz="1400" dirty="0">
                <a:latin typeface="Arial" panose="020B0604020202020204" pitchFamily="34" charset="0"/>
                <a:cs typeface="Arial" panose="020B0604020202020204" pitchFamily="34" charset="0"/>
              </a:rPr>
              <a:t> qui </a:t>
            </a:r>
            <a:r>
              <a:rPr lang="en-US" sz="1400" dirty="0" err="1">
                <a:latin typeface="Arial" panose="020B0604020202020204" pitchFamily="34" charset="0"/>
                <a:cs typeface="Arial" panose="020B0604020202020204" pitchFamily="34" charset="0"/>
              </a:rPr>
              <a:t>ut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alibus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quia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expliae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omniendit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quis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nobit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evenimus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nos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modistiae</a:t>
            </a:r>
            <a:r>
              <a:rPr lang="en-US" sz="1400" dirty="0">
                <a:latin typeface="Arial" panose="020B0604020202020204" pitchFamily="34" charset="0"/>
                <a:cs typeface="Arial" panose="020B0604020202020204" pitchFamily="34" charset="0"/>
              </a:rPr>
              <a:t> et </a:t>
            </a:r>
            <a:r>
              <a:rPr lang="en-US" sz="1400" dirty="0" err="1">
                <a:latin typeface="Arial" panose="020B0604020202020204" pitchFamily="34" charset="0"/>
                <a:cs typeface="Arial" panose="020B0604020202020204" pitchFamily="34" charset="0"/>
              </a:rPr>
              <a:t>resequiditi</a:t>
            </a:r>
            <a:r>
              <a:rPr lang="en-US" sz="1400" dirty="0">
                <a:latin typeface="Arial" panose="020B0604020202020204" pitchFamily="34" charset="0"/>
                <a:cs typeface="Arial" panose="020B0604020202020204" pitchFamily="34" charset="0"/>
              </a:rPr>
              <a:t> as </a:t>
            </a:r>
            <a:r>
              <a:rPr lang="en-US" sz="1400" dirty="0" err="1">
                <a:latin typeface="Arial" panose="020B0604020202020204" pitchFamily="34" charset="0"/>
                <a:cs typeface="Arial" panose="020B0604020202020204" pitchFamily="34" charset="0"/>
              </a:rPr>
              <a:t>ius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represt</a:t>
            </a:r>
            <a:r>
              <a:rPr lang="en-US" sz="1400" dirty="0">
                <a:latin typeface="Arial" panose="020B0604020202020204" pitchFamily="34" charset="0"/>
                <a:cs typeface="Arial" panose="020B0604020202020204" pitchFamily="34" charset="0"/>
              </a:rPr>
              <a:t>, qui </a:t>
            </a:r>
            <a:r>
              <a:rPr lang="en-US" sz="1400" dirty="0" err="1">
                <a:latin typeface="Arial" panose="020B0604020202020204" pitchFamily="34" charset="0"/>
                <a:cs typeface="Arial" panose="020B0604020202020204" pitchFamily="34" charset="0"/>
              </a:rPr>
              <a:t>bla</a:t>
            </a:r>
            <a:r>
              <a:rPr lang="en-US" sz="1400" dirty="0">
                <a:latin typeface="Arial" panose="020B0604020202020204" pitchFamily="34" charset="0"/>
                <a:cs typeface="Arial" panose="020B0604020202020204" pitchFamily="34" charset="0"/>
              </a:rPr>
              <a:t> sit </a:t>
            </a:r>
            <a:r>
              <a:rPr lang="en-US" sz="1400" dirty="0" err="1">
                <a:latin typeface="Arial" panose="020B0604020202020204" pitchFamily="34" charset="0"/>
                <a:cs typeface="Arial" panose="020B0604020202020204" pitchFamily="34" charset="0"/>
              </a:rPr>
              <a:t>idit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eos</a:t>
            </a:r>
            <a:r>
              <a:rPr lang="en-US" sz="1400" dirty="0">
                <a:latin typeface="Arial" panose="020B0604020202020204" pitchFamily="34" charset="0"/>
                <a:cs typeface="Arial" panose="020B0604020202020204" pitchFamily="34" charset="0"/>
              </a:rPr>
              <a:t> as id </a:t>
            </a:r>
            <a:r>
              <a:rPr lang="en-US" sz="1400" dirty="0" err="1">
                <a:latin typeface="Arial" panose="020B0604020202020204" pitchFamily="34" charset="0"/>
                <a:cs typeface="Arial" panose="020B0604020202020204" pitchFamily="34" charset="0"/>
              </a:rPr>
              <a:t>enia</a:t>
            </a:r>
            <a:r>
              <a:rPr lang="en-US" sz="1400" dirty="0">
                <a:latin typeface="Arial" panose="020B0604020202020204" pitchFamily="34" charset="0"/>
                <a:cs typeface="Arial" panose="020B0604020202020204" pitchFamily="34" charset="0"/>
              </a:rPr>
              <a:t> vel </a:t>
            </a:r>
            <a:r>
              <a:rPr lang="en-US" sz="1400" dirty="0" err="1">
                <a:latin typeface="Arial" panose="020B0604020202020204" pitchFamily="34" charset="0"/>
                <a:cs typeface="Arial" panose="020B0604020202020204" pitchFamily="34" charset="0"/>
              </a:rPr>
              <a:t>maionserit</a:t>
            </a:r>
            <a:r>
              <a:rPr lang="en-US" sz="1400" dirty="0">
                <a:latin typeface="Arial" panose="020B0604020202020204" pitchFamily="34" charset="0"/>
                <a:cs typeface="Arial" panose="020B0604020202020204" pitchFamily="34" charset="0"/>
              </a:rPr>
              <a:t> es </a:t>
            </a:r>
            <a:r>
              <a:rPr lang="en-US" sz="1400" dirty="0" err="1">
                <a:latin typeface="Arial" panose="020B0604020202020204" pitchFamily="34" charset="0"/>
                <a:cs typeface="Arial" panose="020B0604020202020204" pitchFamily="34" charset="0"/>
              </a:rPr>
              <a:t>molorehenda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quis</a:t>
            </a:r>
            <a:r>
              <a:rPr lang="en-US" sz="1400" dirty="0">
                <a:latin typeface="Arial" panose="020B0604020202020204" pitchFamily="34" charset="0"/>
                <a:cs typeface="Arial" panose="020B0604020202020204" pitchFamily="34" charset="0"/>
              </a:rPr>
              <a:t> as </a:t>
            </a:r>
            <a:r>
              <a:rPr lang="en-US" sz="1400" dirty="0" err="1">
                <a:latin typeface="Arial" panose="020B0604020202020204" pitchFamily="34" charset="0"/>
                <a:cs typeface="Arial" panose="020B0604020202020204" pitchFamily="34" charset="0"/>
              </a:rPr>
              <a:t>erionsedit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restis</a:t>
            </a:r>
            <a:endParaRPr lang="en-US" sz="1400" dirty="0">
              <a:latin typeface="Arial" panose="020B0604020202020204" pitchFamily="34" charset="0"/>
              <a:cs typeface="Arial" panose="020B0604020202020204" pitchFamily="34" charset="0"/>
            </a:endParaRPr>
          </a:p>
          <a:p>
            <a:pPr marL="285750" marR="0" lvl="0" indent="-285750" algn="l" defTabSz="914126"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Is </a:t>
            </a:r>
            <a:r>
              <a:rPr lang="en-US" sz="1400" dirty="0" err="1">
                <a:latin typeface="Arial" panose="020B0604020202020204" pitchFamily="34" charset="0"/>
                <a:cs typeface="Arial" panose="020B0604020202020204" pitchFamily="34" charset="0"/>
              </a:rPr>
              <a:t>alibusda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dolenti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fugiatisquas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doloris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dolorestius</a:t>
            </a:r>
            <a:r>
              <a:rPr lang="en-US" sz="1400" dirty="0">
                <a:latin typeface="Arial" panose="020B0604020202020204" pitchFamily="34" charset="0"/>
                <a:cs typeface="Arial" panose="020B0604020202020204" pitchFamily="34" charset="0"/>
              </a:rPr>
              <a:t> ab </a:t>
            </a:r>
            <a:r>
              <a:rPr lang="en-US" sz="1400" dirty="0" err="1">
                <a:latin typeface="Arial" panose="020B0604020202020204" pitchFamily="34" charset="0"/>
                <a:cs typeface="Arial" panose="020B0604020202020204" pitchFamily="34" charset="0"/>
              </a:rPr>
              <a:t>ius</a:t>
            </a:r>
            <a:r>
              <a:rPr lang="en-US" sz="1400" dirty="0">
                <a:latin typeface="Arial" panose="020B0604020202020204" pitchFamily="34" charset="0"/>
                <a:cs typeface="Arial" panose="020B0604020202020204" pitchFamily="34" charset="0"/>
              </a:rPr>
              <a:t> ne </a:t>
            </a:r>
            <a:r>
              <a:rPr lang="en-US" sz="1400" dirty="0" err="1">
                <a:latin typeface="Arial" panose="020B0604020202020204" pitchFamily="34" charset="0"/>
                <a:cs typeface="Arial" panose="020B0604020202020204" pitchFamily="34" charset="0"/>
              </a:rPr>
              <a:t>earum</a:t>
            </a:r>
            <a:r>
              <a:rPr lang="en-US" sz="1400" dirty="0">
                <a:latin typeface="Arial" panose="020B0604020202020204" pitchFamily="34" charset="0"/>
                <a:cs typeface="Arial" panose="020B0604020202020204" pitchFamily="34" charset="0"/>
              </a:rPr>
              <a:t> a </a:t>
            </a:r>
            <a:r>
              <a:rPr lang="en-US" sz="1400" dirty="0" err="1">
                <a:latin typeface="Arial" panose="020B0604020202020204" pitchFamily="34" charset="0"/>
                <a:cs typeface="Arial" panose="020B0604020202020204" pitchFamily="34" charset="0"/>
              </a:rPr>
              <a:t>quaest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velique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nem</a:t>
            </a:r>
            <a:r>
              <a:rPr lang="en-US" sz="1400" dirty="0">
                <a:latin typeface="Arial" panose="020B0604020202020204" pitchFamily="34" charset="0"/>
                <a:cs typeface="Arial" panose="020B0604020202020204" pitchFamily="34" charset="0"/>
              </a:rPr>
              <a:t> qui </a:t>
            </a:r>
            <a:r>
              <a:rPr lang="en-US" sz="1400" dirty="0" err="1">
                <a:latin typeface="Arial" panose="020B0604020202020204" pitchFamily="34" charset="0"/>
                <a:cs typeface="Arial" panose="020B0604020202020204" pitchFamily="34" charset="0"/>
              </a:rPr>
              <a:t>ut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alibus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quia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expliae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omniendit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quis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nobit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evenimus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nos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modistiae</a:t>
            </a:r>
            <a:r>
              <a:rPr lang="en-US" sz="1400" dirty="0">
                <a:latin typeface="Arial" panose="020B0604020202020204" pitchFamily="34" charset="0"/>
                <a:cs typeface="Arial" panose="020B0604020202020204" pitchFamily="34" charset="0"/>
              </a:rPr>
              <a:t> et </a:t>
            </a:r>
            <a:r>
              <a:rPr lang="en-US" sz="1400" dirty="0" err="1">
                <a:latin typeface="Arial" panose="020B0604020202020204" pitchFamily="34" charset="0"/>
                <a:cs typeface="Arial" panose="020B0604020202020204" pitchFamily="34" charset="0"/>
              </a:rPr>
              <a:t>resequiditi</a:t>
            </a:r>
            <a:r>
              <a:rPr lang="en-US" sz="1400" dirty="0">
                <a:latin typeface="Arial" panose="020B0604020202020204" pitchFamily="34" charset="0"/>
                <a:cs typeface="Arial" panose="020B0604020202020204" pitchFamily="34" charset="0"/>
              </a:rPr>
              <a:t> as </a:t>
            </a:r>
            <a:r>
              <a:rPr lang="en-US" sz="1400" dirty="0" err="1">
                <a:latin typeface="Arial" panose="020B0604020202020204" pitchFamily="34" charset="0"/>
                <a:cs typeface="Arial" panose="020B0604020202020204" pitchFamily="34" charset="0"/>
              </a:rPr>
              <a:t>ius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represt</a:t>
            </a:r>
            <a:r>
              <a:rPr lang="en-US" sz="1400" dirty="0">
                <a:latin typeface="Arial" panose="020B0604020202020204" pitchFamily="34" charset="0"/>
                <a:cs typeface="Arial" panose="020B0604020202020204" pitchFamily="34" charset="0"/>
              </a:rPr>
              <a:t>, qui </a:t>
            </a:r>
            <a:r>
              <a:rPr lang="en-US" sz="1400" dirty="0" err="1">
                <a:latin typeface="Arial" panose="020B0604020202020204" pitchFamily="34" charset="0"/>
                <a:cs typeface="Arial" panose="020B0604020202020204" pitchFamily="34" charset="0"/>
              </a:rPr>
              <a:t>bla</a:t>
            </a:r>
            <a:r>
              <a:rPr lang="en-US" sz="1400" dirty="0">
                <a:latin typeface="Arial" panose="020B0604020202020204" pitchFamily="34" charset="0"/>
                <a:cs typeface="Arial" panose="020B0604020202020204" pitchFamily="34" charset="0"/>
              </a:rPr>
              <a:t> sit </a:t>
            </a:r>
            <a:r>
              <a:rPr lang="en-US" sz="1400" dirty="0" err="1">
                <a:latin typeface="Arial" panose="020B0604020202020204" pitchFamily="34" charset="0"/>
                <a:cs typeface="Arial" panose="020B0604020202020204" pitchFamily="34" charset="0"/>
              </a:rPr>
              <a:t>idit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eos</a:t>
            </a:r>
            <a:r>
              <a:rPr lang="en-US" sz="1400" dirty="0">
                <a:latin typeface="Arial" panose="020B0604020202020204" pitchFamily="34" charset="0"/>
                <a:cs typeface="Arial" panose="020B0604020202020204" pitchFamily="34" charset="0"/>
              </a:rPr>
              <a:t> as id </a:t>
            </a:r>
            <a:r>
              <a:rPr lang="en-US" sz="1400" dirty="0" err="1">
                <a:latin typeface="Arial" panose="020B0604020202020204" pitchFamily="34" charset="0"/>
                <a:cs typeface="Arial" panose="020B0604020202020204" pitchFamily="34" charset="0"/>
              </a:rPr>
              <a:t>enia</a:t>
            </a:r>
            <a:r>
              <a:rPr lang="en-US" sz="1400" dirty="0">
                <a:latin typeface="Arial" panose="020B0604020202020204" pitchFamily="34" charset="0"/>
                <a:cs typeface="Arial" panose="020B0604020202020204" pitchFamily="34" charset="0"/>
              </a:rPr>
              <a:t> vel </a:t>
            </a:r>
            <a:r>
              <a:rPr lang="en-US" sz="1400" dirty="0" err="1">
                <a:latin typeface="Arial" panose="020B0604020202020204" pitchFamily="34" charset="0"/>
                <a:cs typeface="Arial" panose="020B0604020202020204" pitchFamily="34" charset="0"/>
              </a:rPr>
              <a:t>maionserit</a:t>
            </a:r>
            <a:r>
              <a:rPr lang="en-US" sz="1400" dirty="0">
                <a:latin typeface="Arial" panose="020B0604020202020204" pitchFamily="34" charset="0"/>
                <a:cs typeface="Arial" panose="020B0604020202020204" pitchFamily="34" charset="0"/>
              </a:rPr>
              <a:t> es </a:t>
            </a:r>
            <a:r>
              <a:rPr lang="en-US" sz="1400" dirty="0" err="1">
                <a:latin typeface="Arial" panose="020B0604020202020204" pitchFamily="34" charset="0"/>
                <a:cs typeface="Arial" panose="020B0604020202020204" pitchFamily="34" charset="0"/>
              </a:rPr>
              <a:t>molorehenda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quis</a:t>
            </a:r>
            <a:r>
              <a:rPr lang="en-US" sz="1400" dirty="0">
                <a:latin typeface="Arial" panose="020B0604020202020204" pitchFamily="34" charset="0"/>
                <a:cs typeface="Arial" panose="020B0604020202020204" pitchFamily="34" charset="0"/>
              </a:rPr>
              <a:t> as </a:t>
            </a:r>
            <a:r>
              <a:rPr lang="en-US" sz="1400" dirty="0" err="1">
                <a:latin typeface="Arial" panose="020B0604020202020204" pitchFamily="34" charset="0"/>
                <a:cs typeface="Arial" panose="020B0604020202020204" pitchFamily="34" charset="0"/>
              </a:rPr>
              <a:t>erionsedit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restis</a:t>
            </a:r>
            <a:endParaRPr lang="en-US" sz="1400" dirty="0">
              <a:latin typeface="Arial" panose="020B0604020202020204" pitchFamily="34" charset="0"/>
              <a:cs typeface="Arial" panose="020B0604020202020204" pitchFamily="34" charset="0"/>
            </a:endParaRPr>
          </a:p>
          <a:p>
            <a:pPr>
              <a:lnSpc>
                <a:spcPct val="110000"/>
              </a:lnSpc>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0023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BE05311-CCBF-D746-A981-D21769060FEE}"/>
              </a:ext>
            </a:extLst>
          </p:cNvPr>
          <p:cNvCxnSpPr>
            <a:cxnSpLocks/>
          </p:cNvCxnSpPr>
          <p:nvPr userDrawn="1"/>
        </p:nvCxnSpPr>
        <p:spPr>
          <a:xfrm>
            <a:off x="523451" y="1430585"/>
            <a:ext cx="507559" cy="0"/>
          </a:xfrm>
          <a:prstGeom prst="line">
            <a:avLst/>
          </a:prstGeom>
          <a:ln w="19050">
            <a:solidFill>
              <a:srgbClr val="FF9E24"/>
            </a:solidFill>
          </a:ln>
        </p:spPr>
        <p:style>
          <a:lnRef idx="1">
            <a:schemeClr val="accent1"/>
          </a:lnRef>
          <a:fillRef idx="0">
            <a:schemeClr val="accent1"/>
          </a:fillRef>
          <a:effectRef idx="0">
            <a:schemeClr val="accent1"/>
          </a:effectRef>
          <a:fontRef idx="minor">
            <a:schemeClr val="tx1"/>
          </a:fontRef>
        </p:style>
      </p:cxnSp>
      <p:sp>
        <p:nvSpPr>
          <p:cNvPr id="3" name="Text Placeholder 10">
            <a:extLst>
              <a:ext uri="{FF2B5EF4-FFF2-40B4-BE49-F238E27FC236}">
                <a16:creationId xmlns:a16="http://schemas.microsoft.com/office/drawing/2014/main" id="{A134F58F-1F01-604B-8D79-4B5D149B405B}"/>
              </a:ext>
            </a:extLst>
          </p:cNvPr>
          <p:cNvSpPr>
            <a:spLocks noGrp="1"/>
          </p:cNvSpPr>
          <p:nvPr>
            <p:ph type="body" sz="quarter" idx="10" hasCustomPrompt="1"/>
          </p:nvPr>
        </p:nvSpPr>
        <p:spPr>
          <a:xfrm>
            <a:off x="427038" y="701675"/>
            <a:ext cx="7572376" cy="669925"/>
          </a:xfrm>
          <a:prstGeom prst="rect">
            <a:avLst/>
          </a:prstGeom>
        </p:spPr>
        <p:txBody>
          <a:bodyPr/>
          <a:lstStyle>
            <a:lvl1pPr marL="0" indent="0">
              <a:buNone/>
              <a:defRPr sz="3000" b="0" i="0">
                <a:solidFill>
                  <a:schemeClr val="tx1"/>
                </a:solidFill>
                <a:latin typeface="Arial" panose="020B0604020202020204" pitchFamily="34" charset="0"/>
                <a:cs typeface="Arial" panose="020B0604020202020204" pitchFamily="34" charset="0"/>
              </a:defRPr>
            </a:lvl1pPr>
          </a:lstStyle>
          <a:p>
            <a:pPr lvl="0"/>
            <a:r>
              <a:rPr lang="en-US" dirty="0"/>
              <a:t>Content</a:t>
            </a:r>
          </a:p>
        </p:txBody>
      </p:sp>
      <p:sp>
        <p:nvSpPr>
          <p:cNvPr id="4" name="Text Placeholder 5">
            <a:extLst>
              <a:ext uri="{FF2B5EF4-FFF2-40B4-BE49-F238E27FC236}">
                <a16:creationId xmlns:a16="http://schemas.microsoft.com/office/drawing/2014/main" id="{DFADE9AE-7ACF-7246-B4A9-94B9624B44C9}"/>
              </a:ext>
            </a:extLst>
          </p:cNvPr>
          <p:cNvSpPr>
            <a:spLocks noGrp="1"/>
          </p:cNvSpPr>
          <p:nvPr>
            <p:ph type="body" sz="quarter" idx="12" hasCustomPrompt="1"/>
          </p:nvPr>
        </p:nvSpPr>
        <p:spPr>
          <a:xfrm>
            <a:off x="427037" y="2057400"/>
            <a:ext cx="2771775" cy="4022718"/>
          </a:xfrm>
          <a:prstGeom prst="rect">
            <a:avLst/>
          </a:prstGeom>
        </p:spPr>
        <p:txBody>
          <a:bodyPr/>
          <a:lstStyle>
            <a:lvl1pPr marL="285750" marR="0" indent="-285750" algn="l" defTabSz="914126" rtl="0" eaLnBrk="1" fontAlgn="auto" latinLnBrk="0" hangingPunct="1">
              <a:lnSpc>
                <a:spcPct val="110000"/>
              </a:lnSpc>
              <a:spcBef>
                <a:spcPts val="1000"/>
              </a:spcBef>
              <a:spcAft>
                <a:spcPts val="0"/>
              </a:spcAft>
              <a:buClrTx/>
              <a:buSzTx/>
              <a:buFont typeface="Arial" panose="020B0604020202020204" pitchFamily="34" charset="0"/>
              <a:buChar char="•"/>
              <a:tabLst/>
              <a:defRPr sz="1400">
                <a:latin typeface="Arial" panose="020B0604020202020204" pitchFamily="34" charset="0"/>
                <a:cs typeface="Arial" panose="020B0604020202020204" pitchFamily="34" charset="0"/>
              </a:defRPr>
            </a:lvl1pPr>
            <a:lvl2pPr marL="457063" indent="0">
              <a:buNone/>
              <a:defRPr sz="1400">
                <a:latin typeface="Arial" panose="020B0604020202020204" pitchFamily="34" charset="0"/>
                <a:cs typeface="Arial" panose="020B0604020202020204" pitchFamily="34" charset="0"/>
              </a:defRPr>
            </a:lvl2pPr>
            <a:lvl3pPr marL="914126" indent="0">
              <a:buNone/>
              <a:defRPr sz="1400">
                <a:latin typeface="Arial" panose="020B0604020202020204" pitchFamily="34" charset="0"/>
                <a:cs typeface="Arial" panose="020B0604020202020204" pitchFamily="34" charset="0"/>
              </a:defRPr>
            </a:lvl3pPr>
            <a:lvl4pPr marL="1371189" indent="0">
              <a:buNone/>
              <a:defRPr sz="1400">
                <a:latin typeface="Arial" panose="020B0604020202020204" pitchFamily="34" charset="0"/>
                <a:cs typeface="Arial" panose="020B0604020202020204" pitchFamily="34" charset="0"/>
              </a:defRPr>
            </a:lvl4pPr>
            <a:lvl5pPr marL="1828252" indent="0">
              <a:buNone/>
              <a:defRPr sz="1400">
                <a:latin typeface="Arial" panose="020B0604020202020204" pitchFamily="34" charset="0"/>
                <a:cs typeface="Arial" panose="020B0604020202020204" pitchFamily="34" charset="0"/>
              </a:defRPr>
            </a:lvl5pPr>
          </a:lstStyle>
          <a:p>
            <a:pPr>
              <a:lnSpc>
                <a:spcPct val="110000"/>
              </a:lnSpc>
            </a:pPr>
            <a:r>
              <a:rPr lang="en-US" sz="1400" dirty="0">
                <a:latin typeface="Arial" panose="020B0604020202020204" pitchFamily="34" charset="0"/>
                <a:cs typeface="Arial" panose="020B0604020202020204" pitchFamily="34" charset="0"/>
              </a:rPr>
              <a:t>Is </a:t>
            </a:r>
            <a:r>
              <a:rPr lang="en-US" sz="1400" dirty="0" err="1">
                <a:latin typeface="Arial" panose="020B0604020202020204" pitchFamily="34" charset="0"/>
                <a:cs typeface="Arial" panose="020B0604020202020204" pitchFamily="34" charset="0"/>
              </a:rPr>
              <a:t>alibusda</a:t>
            </a:r>
            <a:endParaRPr lang="en-US" sz="1400" dirty="0">
              <a:latin typeface="Arial" panose="020B0604020202020204" pitchFamily="34" charset="0"/>
              <a:cs typeface="Arial" panose="020B0604020202020204" pitchFamily="34" charset="0"/>
            </a:endParaRPr>
          </a:p>
          <a:p>
            <a:pPr marL="285750" marR="0" lvl="0" indent="-285750" algn="l" defTabSz="914126"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Is </a:t>
            </a:r>
            <a:r>
              <a:rPr lang="en-US" sz="1400" dirty="0" err="1">
                <a:latin typeface="Arial" panose="020B0604020202020204" pitchFamily="34" charset="0"/>
                <a:cs typeface="Arial" panose="020B0604020202020204" pitchFamily="34" charset="0"/>
              </a:rPr>
              <a:t>alibusda</a:t>
            </a:r>
            <a:endParaRPr lang="en-US" sz="1400" dirty="0">
              <a:latin typeface="Arial" panose="020B0604020202020204" pitchFamily="34" charset="0"/>
              <a:cs typeface="Arial" panose="020B0604020202020204" pitchFamily="34" charset="0"/>
            </a:endParaRPr>
          </a:p>
          <a:p>
            <a:pPr marL="285750" marR="0" lvl="0" indent="-285750" algn="l" defTabSz="914126"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Is </a:t>
            </a:r>
            <a:r>
              <a:rPr lang="en-US" sz="1400" dirty="0" err="1">
                <a:latin typeface="Arial" panose="020B0604020202020204" pitchFamily="34" charset="0"/>
                <a:cs typeface="Arial" panose="020B0604020202020204" pitchFamily="34" charset="0"/>
              </a:rPr>
              <a:t>alibusda</a:t>
            </a:r>
            <a:endParaRPr lang="en-US" sz="1400" dirty="0">
              <a:latin typeface="Arial" panose="020B0604020202020204" pitchFamily="34" charset="0"/>
              <a:cs typeface="Arial" panose="020B0604020202020204" pitchFamily="34" charset="0"/>
            </a:endParaRPr>
          </a:p>
          <a:p>
            <a:pPr marL="285750" marR="0" lvl="0" indent="-285750" algn="l" defTabSz="914126"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Is </a:t>
            </a:r>
            <a:r>
              <a:rPr lang="en-US" sz="1400" dirty="0" err="1">
                <a:latin typeface="Arial" panose="020B0604020202020204" pitchFamily="34" charset="0"/>
                <a:cs typeface="Arial" panose="020B0604020202020204" pitchFamily="34" charset="0"/>
              </a:rPr>
              <a:t>alibusda</a:t>
            </a:r>
            <a:endParaRPr lang="en-US" sz="1400" dirty="0">
              <a:latin typeface="Arial" panose="020B0604020202020204" pitchFamily="34" charset="0"/>
              <a:cs typeface="Arial" panose="020B0604020202020204" pitchFamily="34" charset="0"/>
            </a:endParaRPr>
          </a:p>
          <a:p>
            <a:pPr marL="285750" marR="0" lvl="0" indent="-285750" algn="l" defTabSz="914126"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Is </a:t>
            </a:r>
            <a:r>
              <a:rPr lang="en-US" sz="1400" dirty="0" err="1">
                <a:latin typeface="Arial" panose="020B0604020202020204" pitchFamily="34" charset="0"/>
                <a:cs typeface="Arial" panose="020B0604020202020204" pitchFamily="34" charset="0"/>
              </a:rPr>
              <a:t>alibusda</a:t>
            </a:r>
            <a:endParaRPr lang="en-US" sz="1400" dirty="0">
              <a:latin typeface="Arial" panose="020B0604020202020204" pitchFamily="34" charset="0"/>
              <a:cs typeface="Arial" panose="020B0604020202020204" pitchFamily="34" charset="0"/>
            </a:endParaRPr>
          </a:p>
          <a:p>
            <a:pPr>
              <a:lnSpc>
                <a:spcPct val="110000"/>
              </a:lnSpc>
            </a:pPr>
            <a:endParaRPr lang="en-US" sz="1400" dirty="0">
              <a:latin typeface="Arial" panose="020B0604020202020204" pitchFamily="34" charset="0"/>
              <a:cs typeface="Arial" panose="020B0604020202020204" pitchFamily="34" charset="0"/>
            </a:endParaRPr>
          </a:p>
        </p:txBody>
      </p:sp>
      <p:sp>
        <p:nvSpPr>
          <p:cNvPr id="5" name="Text Placeholder 10">
            <a:extLst>
              <a:ext uri="{FF2B5EF4-FFF2-40B4-BE49-F238E27FC236}">
                <a16:creationId xmlns:a16="http://schemas.microsoft.com/office/drawing/2014/main" id="{FFAC5E55-F429-3840-AB82-26BC0BA4680C}"/>
              </a:ext>
            </a:extLst>
          </p:cNvPr>
          <p:cNvSpPr>
            <a:spLocks noGrp="1"/>
          </p:cNvSpPr>
          <p:nvPr>
            <p:ph type="body" sz="quarter" idx="13" hasCustomPrompt="1"/>
          </p:nvPr>
        </p:nvSpPr>
        <p:spPr>
          <a:xfrm>
            <a:off x="427038" y="1687196"/>
            <a:ext cx="2771774" cy="293997"/>
          </a:xfrm>
          <a:prstGeom prst="rect">
            <a:avLst/>
          </a:prstGeom>
        </p:spPr>
        <p:txBody>
          <a:bodyPr/>
          <a:lstStyle>
            <a:lvl1pPr marL="0" indent="0">
              <a:buNone/>
              <a:defRPr sz="1400" b="1" i="0">
                <a:solidFill>
                  <a:schemeClr val="tx1"/>
                </a:solidFill>
                <a:latin typeface="Arial" panose="020B0604020202020204" pitchFamily="34" charset="0"/>
                <a:cs typeface="Arial" panose="020B0604020202020204" pitchFamily="34" charset="0"/>
              </a:defRPr>
            </a:lvl1pPr>
          </a:lstStyle>
          <a:p>
            <a:pPr lvl="0"/>
            <a:r>
              <a:rPr lang="en-US" dirty="0"/>
              <a:t>Name of list</a:t>
            </a:r>
          </a:p>
        </p:txBody>
      </p:sp>
      <p:sp>
        <p:nvSpPr>
          <p:cNvPr id="6" name="Text Placeholder 5">
            <a:extLst>
              <a:ext uri="{FF2B5EF4-FFF2-40B4-BE49-F238E27FC236}">
                <a16:creationId xmlns:a16="http://schemas.microsoft.com/office/drawing/2014/main" id="{6B93AEBD-2849-B649-B902-ACAF47BC1188}"/>
              </a:ext>
            </a:extLst>
          </p:cNvPr>
          <p:cNvSpPr>
            <a:spLocks noGrp="1"/>
          </p:cNvSpPr>
          <p:nvPr>
            <p:ph type="body" sz="quarter" idx="14" hasCustomPrompt="1"/>
          </p:nvPr>
        </p:nvSpPr>
        <p:spPr>
          <a:xfrm>
            <a:off x="3510597" y="2057400"/>
            <a:ext cx="2771775" cy="4022718"/>
          </a:xfrm>
          <a:prstGeom prst="rect">
            <a:avLst/>
          </a:prstGeom>
        </p:spPr>
        <p:txBody>
          <a:bodyPr/>
          <a:lstStyle>
            <a:lvl1pPr marL="285750" marR="0" indent="-285750" algn="l" defTabSz="914126" rtl="0" eaLnBrk="1" fontAlgn="auto" latinLnBrk="0" hangingPunct="1">
              <a:lnSpc>
                <a:spcPct val="110000"/>
              </a:lnSpc>
              <a:spcBef>
                <a:spcPts val="1000"/>
              </a:spcBef>
              <a:spcAft>
                <a:spcPts val="0"/>
              </a:spcAft>
              <a:buClrTx/>
              <a:buSzTx/>
              <a:buFont typeface="Arial" panose="020B0604020202020204" pitchFamily="34" charset="0"/>
              <a:buChar char="•"/>
              <a:tabLst/>
              <a:defRPr sz="1400">
                <a:latin typeface="Arial" panose="020B0604020202020204" pitchFamily="34" charset="0"/>
                <a:cs typeface="Arial" panose="020B0604020202020204" pitchFamily="34" charset="0"/>
              </a:defRPr>
            </a:lvl1pPr>
            <a:lvl2pPr marL="457063" indent="0">
              <a:buNone/>
              <a:defRPr sz="1400">
                <a:latin typeface="Arial" panose="020B0604020202020204" pitchFamily="34" charset="0"/>
                <a:cs typeface="Arial" panose="020B0604020202020204" pitchFamily="34" charset="0"/>
              </a:defRPr>
            </a:lvl2pPr>
            <a:lvl3pPr marL="914126" indent="0">
              <a:buNone/>
              <a:defRPr sz="1400">
                <a:latin typeface="Arial" panose="020B0604020202020204" pitchFamily="34" charset="0"/>
                <a:cs typeface="Arial" panose="020B0604020202020204" pitchFamily="34" charset="0"/>
              </a:defRPr>
            </a:lvl3pPr>
            <a:lvl4pPr marL="1371189" indent="0">
              <a:buNone/>
              <a:defRPr sz="1400">
                <a:latin typeface="Arial" panose="020B0604020202020204" pitchFamily="34" charset="0"/>
                <a:cs typeface="Arial" panose="020B0604020202020204" pitchFamily="34" charset="0"/>
              </a:defRPr>
            </a:lvl4pPr>
            <a:lvl5pPr marL="1828252" indent="0">
              <a:buNone/>
              <a:defRPr sz="1400">
                <a:latin typeface="Arial" panose="020B0604020202020204" pitchFamily="34" charset="0"/>
                <a:cs typeface="Arial" panose="020B0604020202020204" pitchFamily="34" charset="0"/>
              </a:defRPr>
            </a:lvl5pPr>
          </a:lstStyle>
          <a:p>
            <a:pPr>
              <a:lnSpc>
                <a:spcPct val="110000"/>
              </a:lnSpc>
            </a:pPr>
            <a:r>
              <a:rPr lang="en-US" sz="1400" dirty="0">
                <a:latin typeface="Arial" panose="020B0604020202020204" pitchFamily="34" charset="0"/>
                <a:cs typeface="Arial" panose="020B0604020202020204" pitchFamily="34" charset="0"/>
              </a:rPr>
              <a:t>Is </a:t>
            </a:r>
            <a:r>
              <a:rPr lang="en-US" sz="1400" dirty="0" err="1">
                <a:latin typeface="Arial" panose="020B0604020202020204" pitchFamily="34" charset="0"/>
                <a:cs typeface="Arial" panose="020B0604020202020204" pitchFamily="34" charset="0"/>
              </a:rPr>
              <a:t>alibusda</a:t>
            </a:r>
            <a:endParaRPr lang="en-US" sz="1400" dirty="0">
              <a:latin typeface="Arial" panose="020B0604020202020204" pitchFamily="34" charset="0"/>
              <a:cs typeface="Arial" panose="020B0604020202020204" pitchFamily="34" charset="0"/>
            </a:endParaRPr>
          </a:p>
          <a:p>
            <a:pPr marL="285750" marR="0" lvl="0" indent="-285750" algn="l" defTabSz="914126"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Is </a:t>
            </a:r>
            <a:r>
              <a:rPr lang="en-US" sz="1400" dirty="0" err="1">
                <a:latin typeface="Arial" panose="020B0604020202020204" pitchFamily="34" charset="0"/>
                <a:cs typeface="Arial" panose="020B0604020202020204" pitchFamily="34" charset="0"/>
              </a:rPr>
              <a:t>alibusda</a:t>
            </a:r>
            <a:endParaRPr lang="en-US" sz="1400" dirty="0">
              <a:latin typeface="Arial" panose="020B0604020202020204" pitchFamily="34" charset="0"/>
              <a:cs typeface="Arial" panose="020B0604020202020204" pitchFamily="34" charset="0"/>
            </a:endParaRPr>
          </a:p>
          <a:p>
            <a:pPr marL="285750" marR="0" lvl="0" indent="-285750" algn="l" defTabSz="914126"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Is </a:t>
            </a:r>
            <a:r>
              <a:rPr lang="en-US" sz="1400" dirty="0" err="1">
                <a:latin typeface="Arial" panose="020B0604020202020204" pitchFamily="34" charset="0"/>
                <a:cs typeface="Arial" panose="020B0604020202020204" pitchFamily="34" charset="0"/>
              </a:rPr>
              <a:t>alibusda</a:t>
            </a:r>
            <a:endParaRPr lang="en-US" sz="1400" dirty="0">
              <a:latin typeface="Arial" panose="020B0604020202020204" pitchFamily="34" charset="0"/>
              <a:cs typeface="Arial" panose="020B0604020202020204" pitchFamily="34" charset="0"/>
            </a:endParaRPr>
          </a:p>
          <a:p>
            <a:pPr marL="285750" marR="0" lvl="0" indent="-285750" algn="l" defTabSz="914126"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Is </a:t>
            </a:r>
            <a:r>
              <a:rPr lang="en-US" sz="1400" dirty="0" err="1">
                <a:latin typeface="Arial" panose="020B0604020202020204" pitchFamily="34" charset="0"/>
                <a:cs typeface="Arial" panose="020B0604020202020204" pitchFamily="34" charset="0"/>
              </a:rPr>
              <a:t>alibusda</a:t>
            </a:r>
            <a:endParaRPr lang="en-US" sz="1400" dirty="0">
              <a:latin typeface="Arial" panose="020B0604020202020204" pitchFamily="34" charset="0"/>
              <a:cs typeface="Arial" panose="020B0604020202020204" pitchFamily="34" charset="0"/>
            </a:endParaRPr>
          </a:p>
          <a:p>
            <a:pPr marL="285750" marR="0" lvl="0" indent="-285750" algn="l" defTabSz="914126"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Is </a:t>
            </a:r>
            <a:r>
              <a:rPr lang="en-US" sz="1400" dirty="0" err="1">
                <a:latin typeface="Arial" panose="020B0604020202020204" pitchFamily="34" charset="0"/>
                <a:cs typeface="Arial" panose="020B0604020202020204" pitchFamily="34" charset="0"/>
              </a:rPr>
              <a:t>alibusda</a:t>
            </a:r>
            <a:endParaRPr lang="en-US" sz="1400" dirty="0">
              <a:latin typeface="Arial" panose="020B0604020202020204" pitchFamily="34" charset="0"/>
              <a:cs typeface="Arial" panose="020B0604020202020204" pitchFamily="34" charset="0"/>
            </a:endParaRPr>
          </a:p>
          <a:p>
            <a:pPr>
              <a:lnSpc>
                <a:spcPct val="110000"/>
              </a:lnSpc>
            </a:pPr>
            <a:endParaRPr lang="en-US" sz="1400" dirty="0">
              <a:latin typeface="Arial" panose="020B0604020202020204" pitchFamily="34" charset="0"/>
              <a:cs typeface="Arial" panose="020B0604020202020204" pitchFamily="34" charset="0"/>
            </a:endParaRPr>
          </a:p>
        </p:txBody>
      </p:sp>
      <p:sp>
        <p:nvSpPr>
          <p:cNvPr id="7" name="Text Placeholder 10">
            <a:extLst>
              <a:ext uri="{FF2B5EF4-FFF2-40B4-BE49-F238E27FC236}">
                <a16:creationId xmlns:a16="http://schemas.microsoft.com/office/drawing/2014/main" id="{33F0DA3C-2618-A348-9CCF-543E9222EFC1}"/>
              </a:ext>
            </a:extLst>
          </p:cNvPr>
          <p:cNvSpPr>
            <a:spLocks noGrp="1"/>
          </p:cNvSpPr>
          <p:nvPr>
            <p:ph type="body" sz="quarter" idx="15" hasCustomPrompt="1"/>
          </p:nvPr>
        </p:nvSpPr>
        <p:spPr>
          <a:xfrm>
            <a:off x="3510598" y="1687196"/>
            <a:ext cx="2771774" cy="293997"/>
          </a:xfrm>
          <a:prstGeom prst="rect">
            <a:avLst/>
          </a:prstGeom>
        </p:spPr>
        <p:txBody>
          <a:bodyPr/>
          <a:lstStyle>
            <a:lvl1pPr marL="0" indent="0">
              <a:buNone/>
              <a:defRPr sz="1400" b="1" i="0">
                <a:solidFill>
                  <a:schemeClr val="tx1"/>
                </a:solidFill>
                <a:latin typeface="Arial" panose="020B0604020202020204" pitchFamily="34" charset="0"/>
                <a:cs typeface="Arial" panose="020B0604020202020204" pitchFamily="34" charset="0"/>
              </a:defRPr>
            </a:lvl1pPr>
          </a:lstStyle>
          <a:p>
            <a:pPr lvl="0"/>
            <a:r>
              <a:rPr lang="en-US" dirty="0"/>
              <a:t>Name of list</a:t>
            </a:r>
          </a:p>
        </p:txBody>
      </p:sp>
      <p:sp>
        <p:nvSpPr>
          <p:cNvPr id="8" name="Text Placeholder 5">
            <a:extLst>
              <a:ext uri="{FF2B5EF4-FFF2-40B4-BE49-F238E27FC236}">
                <a16:creationId xmlns:a16="http://schemas.microsoft.com/office/drawing/2014/main" id="{11B281B8-E0A4-6E43-A911-1D1C84F82083}"/>
              </a:ext>
            </a:extLst>
          </p:cNvPr>
          <p:cNvSpPr>
            <a:spLocks noGrp="1"/>
          </p:cNvSpPr>
          <p:nvPr>
            <p:ph type="body" sz="quarter" idx="16" hasCustomPrompt="1"/>
          </p:nvPr>
        </p:nvSpPr>
        <p:spPr>
          <a:xfrm>
            <a:off x="6599237" y="2057400"/>
            <a:ext cx="2771775" cy="4022718"/>
          </a:xfrm>
          <a:prstGeom prst="rect">
            <a:avLst/>
          </a:prstGeom>
        </p:spPr>
        <p:txBody>
          <a:bodyPr/>
          <a:lstStyle>
            <a:lvl1pPr marL="285750" marR="0" indent="-285750" algn="l" defTabSz="914126" rtl="0" eaLnBrk="1" fontAlgn="auto" latinLnBrk="0" hangingPunct="1">
              <a:lnSpc>
                <a:spcPct val="110000"/>
              </a:lnSpc>
              <a:spcBef>
                <a:spcPts val="1000"/>
              </a:spcBef>
              <a:spcAft>
                <a:spcPts val="0"/>
              </a:spcAft>
              <a:buClrTx/>
              <a:buSzTx/>
              <a:buFont typeface="Arial" panose="020B0604020202020204" pitchFamily="34" charset="0"/>
              <a:buChar char="•"/>
              <a:tabLst/>
              <a:defRPr sz="1400">
                <a:latin typeface="Arial" panose="020B0604020202020204" pitchFamily="34" charset="0"/>
                <a:cs typeface="Arial" panose="020B0604020202020204" pitchFamily="34" charset="0"/>
              </a:defRPr>
            </a:lvl1pPr>
            <a:lvl2pPr marL="457063" indent="0">
              <a:buNone/>
              <a:defRPr sz="1400">
                <a:latin typeface="Arial" panose="020B0604020202020204" pitchFamily="34" charset="0"/>
                <a:cs typeface="Arial" panose="020B0604020202020204" pitchFamily="34" charset="0"/>
              </a:defRPr>
            </a:lvl2pPr>
            <a:lvl3pPr marL="914126" indent="0">
              <a:buNone/>
              <a:defRPr sz="1400">
                <a:latin typeface="Arial" panose="020B0604020202020204" pitchFamily="34" charset="0"/>
                <a:cs typeface="Arial" panose="020B0604020202020204" pitchFamily="34" charset="0"/>
              </a:defRPr>
            </a:lvl3pPr>
            <a:lvl4pPr marL="1371189" indent="0">
              <a:buNone/>
              <a:defRPr sz="1400">
                <a:latin typeface="Arial" panose="020B0604020202020204" pitchFamily="34" charset="0"/>
                <a:cs typeface="Arial" panose="020B0604020202020204" pitchFamily="34" charset="0"/>
              </a:defRPr>
            </a:lvl4pPr>
            <a:lvl5pPr marL="1828252" indent="0">
              <a:buNone/>
              <a:defRPr sz="1400">
                <a:latin typeface="Arial" panose="020B0604020202020204" pitchFamily="34" charset="0"/>
                <a:cs typeface="Arial" panose="020B0604020202020204" pitchFamily="34" charset="0"/>
              </a:defRPr>
            </a:lvl5pPr>
          </a:lstStyle>
          <a:p>
            <a:pPr>
              <a:lnSpc>
                <a:spcPct val="110000"/>
              </a:lnSpc>
            </a:pPr>
            <a:r>
              <a:rPr lang="en-US" sz="1400" dirty="0">
                <a:latin typeface="Arial" panose="020B0604020202020204" pitchFamily="34" charset="0"/>
                <a:cs typeface="Arial" panose="020B0604020202020204" pitchFamily="34" charset="0"/>
              </a:rPr>
              <a:t>Is </a:t>
            </a:r>
            <a:r>
              <a:rPr lang="en-US" sz="1400" dirty="0" err="1">
                <a:latin typeface="Arial" panose="020B0604020202020204" pitchFamily="34" charset="0"/>
                <a:cs typeface="Arial" panose="020B0604020202020204" pitchFamily="34" charset="0"/>
              </a:rPr>
              <a:t>alibusda</a:t>
            </a:r>
            <a:endParaRPr lang="en-US" sz="1400" dirty="0">
              <a:latin typeface="Arial" panose="020B0604020202020204" pitchFamily="34" charset="0"/>
              <a:cs typeface="Arial" panose="020B0604020202020204" pitchFamily="34" charset="0"/>
            </a:endParaRPr>
          </a:p>
          <a:p>
            <a:pPr marL="285750" marR="0" lvl="0" indent="-285750" algn="l" defTabSz="914126"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Is </a:t>
            </a:r>
            <a:r>
              <a:rPr lang="en-US" sz="1400" dirty="0" err="1">
                <a:latin typeface="Arial" panose="020B0604020202020204" pitchFamily="34" charset="0"/>
                <a:cs typeface="Arial" panose="020B0604020202020204" pitchFamily="34" charset="0"/>
              </a:rPr>
              <a:t>alibusda</a:t>
            </a:r>
            <a:endParaRPr lang="en-US" sz="1400" dirty="0">
              <a:latin typeface="Arial" panose="020B0604020202020204" pitchFamily="34" charset="0"/>
              <a:cs typeface="Arial" panose="020B0604020202020204" pitchFamily="34" charset="0"/>
            </a:endParaRPr>
          </a:p>
          <a:p>
            <a:pPr marL="285750" marR="0" lvl="0" indent="-285750" algn="l" defTabSz="914126"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Is </a:t>
            </a:r>
            <a:r>
              <a:rPr lang="en-US" sz="1400" dirty="0" err="1">
                <a:latin typeface="Arial" panose="020B0604020202020204" pitchFamily="34" charset="0"/>
                <a:cs typeface="Arial" panose="020B0604020202020204" pitchFamily="34" charset="0"/>
              </a:rPr>
              <a:t>alibusda</a:t>
            </a:r>
            <a:endParaRPr lang="en-US" sz="1400" dirty="0">
              <a:latin typeface="Arial" panose="020B0604020202020204" pitchFamily="34" charset="0"/>
              <a:cs typeface="Arial" panose="020B0604020202020204" pitchFamily="34" charset="0"/>
            </a:endParaRPr>
          </a:p>
          <a:p>
            <a:pPr marL="285750" marR="0" lvl="0" indent="-285750" algn="l" defTabSz="914126"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Is </a:t>
            </a:r>
            <a:r>
              <a:rPr lang="en-US" sz="1400" dirty="0" err="1">
                <a:latin typeface="Arial" panose="020B0604020202020204" pitchFamily="34" charset="0"/>
                <a:cs typeface="Arial" panose="020B0604020202020204" pitchFamily="34" charset="0"/>
              </a:rPr>
              <a:t>alibusda</a:t>
            </a:r>
            <a:endParaRPr lang="en-US" sz="1400" dirty="0">
              <a:latin typeface="Arial" panose="020B0604020202020204" pitchFamily="34" charset="0"/>
              <a:cs typeface="Arial" panose="020B0604020202020204" pitchFamily="34" charset="0"/>
            </a:endParaRPr>
          </a:p>
          <a:p>
            <a:pPr marL="285750" marR="0" lvl="0" indent="-285750" algn="l" defTabSz="914126"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Is </a:t>
            </a:r>
            <a:r>
              <a:rPr lang="en-US" sz="1400" dirty="0" err="1">
                <a:latin typeface="Arial" panose="020B0604020202020204" pitchFamily="34" charset="0"/>
                <a:cs typeface="Arial" panose="020B0604020202020204" pitchFamily="34" charset="0"/>
              </a:rPr>
              <a:t>alibusda</a:t>
            </a:r>
            <a:endParaRPr lang="en-US" sz="1400" dirty="0">
              <a:latin typeface="Arial" panose="020B0604020202020204" pitchFamily="34" charset="0"/>
              <a:cs typeface="Arial" panose="020B0604020202020204" pitchFamily="34" charset="0"/>
            </a:endParaRPr>
          </a:p>
          <a:p>
            <a:pPr>
              <a:lnSpc>
                <a:spcPct val="110000"/>
              </a:lnSpc>
            </a:pPr>
            <a:endParaRPr lang="en-US" sz="1400" dirty="0">
              <a:latin typeface="Arial" panose="020B0604020202020204" pitchFamily="34" charset="0"/>
              <a:cs typeface="Arial" panose="020B0604020202020204" pitchFamily="34" charset="0"/>
            </a:endParaRPr>
          </a:p>
        </p:txBody>
      </p:sp>
      <p:sp>
        <p:nvSpPr>
          <p:cNvPr id="9" name="Text Placeholder 10">
            <a:extLst>
              <a:ext uri="{FF2B5EF4-FFF2-40B4-BE49-F238E27FC236}">
                <a16:creationId xmlns:a16="http://schemas.microsoft.com/office/drawing/2014/main" id="{A22FE16E-0252-0245-8474-A072B5956055}"/>
              </a:ext>
            </a:extLst>
          </p:cNvPr>
          <p:cNvSpPr>
            <a:spLocks noGrp="1"/>
          </p:cNvSpPr>
          <p:nvPr>
            <p:ph type="body" sz="quarter" idx="17" hasCustomPrompt="1"/>
          </p:nvPr>
        </p:nvSpPr>
        <p:spPr>
          <a:xfrm>
            <a:off x="6599238" y="1687196"/>
            <a:ext cx="2771774" cy="293997"/>
          </a:xfrm>
          <a:prstGeom prst="rect">
            <a:avLst/>
          </a:prstGeom>
        </p:spPr>
        <p:txBody>
          <a:bodyPr/>
          <a:lstStyle>
            <a:lvl1pPr marL="0" indent="0">
              <a:buNone/>
              <a:defRPr sz="1400" b="1" i="0">
                <a:solidFill>
                  <a:schemeClr val="tx1"/>
                </a:solidFill>
                <a:latin typeface="Arial" panose="020B0604020202020204" pitchFamily="34" charset="0"/>
                <a:cs typeface="Arial" panose="020B0604020202020204" pitchFamily="34" charset="0"/>
              </a:defRPr>
            </a:lvl1pPr>
          </a:lstStyle>
          <a:p>
            <a:pPr lvl="0"/>
            <a:r>
              <a:rPr lang="en-US" dirty="0"/>
              <a:t>Name of list</a:t>
            </a:r>
          </a:p>
        </p:txBody>
      </p:sp>
    </p:spTree>
    <p:extLst>
      <p:ext uri="{BB962C8B-B14F-4D97-AF65-F5344CB8AC3E}">
        <p14:creationId xmlns:p14="http://schemas.microsoft.com/office/powerpoint/2010/main" val="85450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4962A0-E36A-A440-BDFF-2872AA8FFC22}"/>
              </a:ext>
            </a:extLst>
          </p:cNvPr>
          <p:cNvCxnSpPr>
            <a:cxnSpLocks/>
          </p:cNvCxnSpPr>
          <p:nvPr userDrawn="1"/>
        </p:nvCxnSpPr>
        <p:spPr>
          <a:xfrm>
            <a:off x="523451" y="1430585"/>
            <a:ext cx="507559" cy="0"/>
          </a:xfrm>
          <a:prstGeom prst="line">
            <a:avLst/>
          </a:prstGeom>
          <a:ln w="19050">
            <a:solidFill>
              <a:srgbClr val="FF9E24"/>
            </a:solidFill>
          </a:ln>
        </p:spPr>
        <p:style>
          <a:lnRef idx="1">
            <a:schemeClr val="accent1"/>
          </a:lnRef>
          <a:fillRef idx="0">
            <a:schemeClr val="accent1"/>
          </a:fillRef>
          <a:effectRef idx="0">
            <a:schemeClr val="accent1"/>
          </a:effectRef>
          <a:fontRef idx="minor">
            <a:schemeClr val="tx1"/>
          </a:fontRef>
        </p:style>
      </p:cxnSp>
      <p:sp>
        <p:nvSpPr>
          <p:cNvPr id="3" name="Text Placeholder 10">
            <a:extLst>
              <a:ext uri="{FF2B5EF4-FFF2-40B4-BE49-F238E27FC236}">
                <a16:creationId xmlns:a16="http://schemas.microsoft.com/office/drawing/2014/main" id="{61F4ED1C-B9F0-D540-A585-FCDFD8181816}"/>
              </a:ext>
            </a:extLst>
          </p:cNvPr>
          <p:cNvSpPr>
            <a:spLocks noGrp="1"/>
          </p:cNvSpPr>
          <p:nvPr>
            <p:ph type="body" sz="quarter" idx="10" hasCustomPrompt="1"/>
          </p:nvPr>
        </p:nvSpPr>
        <p:spPr>
          <a:xfrm>
            <a:off x="427038" y="701675"/>
            <a:ext cx="7572376" cy="669925"/>
          </a:xfrm>
          <a:prstGeom prst="rect">
            <a:avLst/>
          </a:prstGeom>
        </p:spPr>
        <p:txBody>
          <a:bodyPr/>
          <a:lstStyle>
            <a:lvl1pPr marL="0" indent="0">
              <a:buNone/>
              <a:defRPr sz="3000" b="0" i="0">
                <a:solidFill>
                  <a:schemeClr val="tx1"/>
                </a:solidFill>
                <a:latin typeface="Arial" panose="020B0604020202020204" pitchFamily="34" charset="0"/>
                <a:cs typeface="Arial" panose="020B0604020202020204" pitchFamily="34" charset="0"/>
              </a:defRPr>
            </a:lvl1pPr>
          </a:lstStyle>
          <a:p>
            <a:pPr lvl="0"/>
            <a:r>
              <a:rPr lang="en-US" dirty="0"/>
              <a:t>Content</a:t>
            </a:r>
          </a:p>
        </p:txBody>
      </p:sp>
      <p:sp>
        <p:nvSpPr>
          <p:cNvPr id="4" name="Text Placeholder 5">
            <a:extLst>
              <a:ext uri="{FF2B5EF4-FFF2-40B4-BE49-F238E27FC236}">
                <a16:creationId xmlns:a16="http://schemas.microsoft.com/office/drawing/2014/main" id="{1370512C-055B-7C42-B437-8FFEA8FED8F8}"/>
              </a:ext>
            </a:extLst>
          </p:cNvPr>
          <p:cNvSpPr>
            <a:spLocks noGrp="1"/>
          </p:cNvSpPr>
          <p:nvPr>
            <p:ph type="body" sz="quarter" idx="12" hasCustomPrompt="1"/>
          </p:nvPr>
        </p:nvSpPr>
        <p:spPr>
          <a:xfrm>
            <a:off x="427037" y="1704211"/>
            <a:ext cx="3646361" cy="4452107"/>
          </a:xfrm>
          <a:prstGeom prst="rect">
            <a:avLst/>
          </a:prstGeom>
        </p:spPr>
        <p:txBody>
          <a:bodyPr/>
          <a:lstStyle>
            <a:lvl1pPr marL="0" indent="0">
              <a:buNone/>
              <a:defRPr sz="1400">
                <a:latin typeface="Arial" panose="020B0604020202020204" pitchFamily="34" charset="0"/>
                <a:cs typeface="Arial" panose="020B0604020202020204" pitchFamily="34" charset="0"/>
              </a:defRPr>
            </a:lvl1pPr>
            <a:lvl2pPr marL="457063" indent="0">
              <a:buNone/>
              <a:defRPr sz="1400">
                <a:latin typeface="Arial" panose="020B0604020202020204" pitchFamily="34" charset="0"/>
                <a:cs typeface="Arial" panose="020B0604020202020204" pitchFamily="34" charset="0"/>
              </a:defRPr>
            </a:lvl2pPr>
            <a:lvl3pPr marL="914126" indent="0">
              <a:buNone/>
              <a:defRPr sz="1400">
                <a:latin typeface="Arial" panose="020B0604020202020204" pitchFamily="34" charset="0"/>
                <a:cs typeface="Arial" panose="020B0604020202020204" pitchFamily="34" charset="0"/>
              </a:defRPr>
            </a:lvl3pPr>
            <a:lvl4pPr marL="1371189" indent="0">
              <a:buNone/>
              <a:defRPr sz="1400">
                <a:latin typeface="Arial" panose="020B0604020202020204" pitchFamily="34" charset="0"/>
                <a:cs typeface="Arial" panose="020B0604020202020204" pitchFamily="34" charset="0"/>
              </a:defRPr>
            </a:lvl4pPr>
            <a:lvl5pPr marL="1828252" indent="0">
              <a:buNone/>
              <a:defRPr sz="1400">
                <a:latin typeface="Arial" panose="020B0604020202020204" pitchFamily="34" charset="0"/>
                <a:cs typeface="Arial" panose="020B0604020202020204" pitchFamily="34" charset="0"/>
              </a:defRPr>
            </a:lvl5pPr>
          </a:lstStyle>
          <a:p>
            <a:pPr>
              <a:lnSpc>
                <a:spcPct val="110000"/>
              </a:lnSpc>
            </a:pPr>
            <a:r>
              <a:rPr lang="en-US" sz="1400" dirty="0">
                <a:latin typeface="Arial" panose="020B0604020202020204" pitchFamily="34" charset="0"/>
                <a:cs typeface="Arial" panose="020B0604020202020204" pitchFamily="34" charset="0"/>
              </a:rPr>
              <a:t>Is </a:t>
            </a:r>
            <a:r>
              <a:rPr lang="en-US" sz="1400" dirty="0" err="1">
                <a:latin typeface="Arial" panose="020B0604020202020204" pitchFamily="34" charset="0"/>
                <a:cs typeface="Arial" panose="020B0604020202020204" pitchFamily="34" charset="0"/>
              </a:rPr>
              <a:t>alibusda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dolenti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fugiatisquas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doloris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dolorestius</a:t>
            </a:r>
            <a:r>
              <a:rPr lang="en-US" sz="1400" dirty="0">
                <a:latin typeface="Arial" panose="020B0604020202020204" pitchFamily="34" charset="0"/>
                <a:cs typeface="Arial" panose="020B0604020202020204" pitchFamily="34" charset="0"/>
              </a:rPr>
              <a:t> ab </a:t>
            </a:r>
            <a:r>
              <a:rPr lang="en-US" sz="1400" dirty="0" err="1">
                <a:latin typeface="Arial" panose="020B0604020202020204" pitchFamily="34" charset="0"/>
                <a:cs typeface="Arial" panose="020B0604020202020204" pitchFamily="34" charset="0"/>
              </a:rPr>
              <a:t>ius</a:t>
            </a:r>
            <a:r>
              <a:rPr lang="en-US" sz="1400" dirty="0">
                <a:latin typeface="Arial" panose="020B0604020202020204" pitchFamily="34" charset="0"/>
                <a:cs typeface="Arial" panose="020B0604020202020204" pitchFamily="34" charset="0"/>
              </a:rPr>
              <a:t> ne </a:t>
            </a:r>
            <a:r>
              <a:rPr lang="en-US" sz="1400" dirty="0" err="1">
                <a:latin typeface="Arial" panose="020B0604020202020204" pitchFamily="34" charset="0"/>
                <a:cs typeface="Arial" panose="020B0604020202020204" pitchFamily="34" charset="0"/>
              </a:rPr>
              <a:t>earum</a:t>
            </a:r>
            <a:r>
              <a:rPr lang="en-US" sz="1400" dirty="0">
                <a:latin typeface="Arial" panose="020B0604020202020204" pitchFamily="34" charset="0"/>
                <a:cs typeface="Arial" panose="020B0604020202020204" pitchFamily="34" charset="0"/>
              </a:rPr>
              <a:t> a </a:t>
            </a:r>
            <a:r>
              <a:rPr lang="en-US" sz="1400" dirty="0" err="1">
                <a:latin typeface="Arial" panose="020B0604020202020204" pitchFamily="34" charset="0"/>
                <a:cs typeface="Arial" panose="020B0604020202020204" pitchFamily="34" charset="0"/>
              </a:rPr>
              <a:t>quaest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velique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nem</a:t>
            </a:r>
            <a:r>
              <a:rPr lang="en-US" sz="1400" dirty="0">
                <a:latin typeface="Arial" panose="020B0604020202020204" pitchFamily="34" charset="0"/>
                <a:cs typeface="Arial" panose="020B0604020202020204" pitchFamily="34" charset="0"/>
              </a:rPr>
              <a:t> qui </a:t>
            </a:r>
            <a:r>
              <a:rPr lang="en-US" sz="1400" dirty="0" err="1">
                <a:latin typeface="Arial" panose="020B0604020202020204" pitchFamily="34" charset="0"/>
                <a:cs typeface="Arial" panose="020B0604020202020204" pitchFamily="34" charset="0"/>
              </a:rPr>
              <a:t>ut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alibus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quia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expliae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omniendit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quis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nobit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evenimus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nos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modistiae</a:t>
            </a:r>
            <a:r>
              <a:rPr lang="en-US" sz="1400" dirty="0">
                <a:latin typeface="Arial" panose="020B0604020202020204" pitchFamily="34" charset="0"/>
                <a:cs typeface="Arial" panose="020B0604020202020204" pitchFamily="34" charset="0"/>
              </a:rPr>
              <a:t> et </a:t>
            </a:r>
            <a:r>
              <a:rPr lang="en-US" sz="1400" dirty="0" err="1">
                <a:latin typeface="Arial" panose="020B0604020202020204" pitchFamily="34" charset="0"/>
                <a:cs typeface="Arial" panose="020B0604020202020204" pitchFamily="34" charset="0"/>
              </a:rPr>
              <a:t>resequiditi</a:t>
            </a:r>
            <a:r>
              <a:rPr lang="en-US" sz="1400" dirty="0">
                <a:latin typeface="Arial" panose="020B0604020202020204" pitchFamily="34" charset="0"/>
                <a:cs typeface="Arial" panose="020B0604020202020204" pitchFamily="34" charset="0"/>
              </a:rPr>
              <a:t> as </a:t>
            </a:r>
            <a:r>
              <a:rPr lang="en-US" sz="1400" dirty="0" err="1">
                <a:latin typeface="Arial" panose="020B0604020202020204" pitchFamily="34" charset="0"/>
                <a:cs typeface="Arial" panose="020B0604020202020204" pitchFamily="34" charset="0"/>
              </a:rPr>
              <a:t>ius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represt</a:t>
            </a:r>
            <a:r>
              <a:rPr lang="en-US" sz="1400" dirty="0">
                <a:latin typeface="Arial" panose="020B0604020202020204" pitchFamily="34" charset="0"/>
                <a:cs typeface="Arial" panose="020B0604020202020204" pitchFamily="34" charset="0"/>
              </a:rPr>
              <a:t>, qui </a:t>
            </a:r>
            <a:r>
              <a:rPr lang="en-US" sz="1400" dirty="0" err="1">
                <a:latin typeface="Arial" panose="020B0604020202020204" pitchFamily="34" charset="0"/>
                <a:cs typeface="Arial" panose="020B0604020202020204" pitchFamily="34" charset="0"/>
              </a:rPr>
              <a:t>bla</a:t>
            </a:r>
            <a:r>
              <a:rPr lang="en-US" sz="1400" dirty="0">
                <a:latin typeface="Arial" panose="020B0604020202020204" pitchFamily="34" charset="0"/>
                <a:cs typeface="Arial" panose="020B0604020202020204" pitchFamily="34" charset="0"/>
              </a:rPr>
              <a:t> sit </a:t>
            </a:r>
            <a:r>
              <a:rPr lang="en-US" sz="1400" dirty="0" err="1">
                <a:latin typeface="Arial" panose="020B0604020202020204" pitchFamily="34" charset="0"/>
                <a:cs typeface="Arial" panose="020B0604020202020204" pitchFamily="34" charset="0"/>
              </a:rPr>
              <a:t>idit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eos</a:t>
            </a:r>
            <a:r>
              <a:rPr lang="en-US" sz="1400" dirty="0">
                <a:latin typeface="Arial" panose="020B0604020202020204" pitchFamily="34" charset="0"/>
                <a:cs typeface="Arial" panose="020B0604020202020204" pitchFamily="34" charset="0"/>
              </a:rPr>
              <a:t> as id </a:t>
            </a:r>
            <a:r>
              <a:rPr lang="en-US" sz="1400" dirty="0" err="1">
                <a:latin typeface="Arial" panose="020B0604020202020204" pitchFamily="34" charset="0"/>
                <a:cs typeface="Arial" panose="020B0604020202020204" pitchFamily="34" charset="0"/>
              </a:rPr>
              <a:t>enia</a:t>
            </a:r>
            <a:r>
              <a:rPr lang="en-US" sz="1400" dirty="0">
                <a:latin typeface="Arial" panose="020B0604020202020204" pitchFamily="34" charset="0"/>
                <a:cs typeface="Arial" panose="020B0604020202020204" pitchFamily="34" charset="0"/>
              </a:rPr>
              <a:t> vel </a:t>
            </a:r>
            <a:r>
              <a:rPr lang="en-US" sz="1400" dirty="0" err="1">
                <a:latin typeface="Arial" panose="020B0604020202020204" pitchFamily="34" charset="0"/>
                <a:cs typeface="Arial" panose="020B0604020202020204" pitchFamily="34" charset="0"/>
              </a:rPr>
              <a:t>maionserit</a:t>
            </a:r>
            <a:r>
              <a:rPr lang="en-US" sz="1400" dirty="0">
                <a:latin typeface="Arial" panose="020B0604020202020204" pitchFamily="34" charset="0"/>
                <a:cs typeface="Arial" panose="020B0604020202020204" pitchFamily="34" charset="0"/>
              </a:rPr>
              <a:t> es </a:t>
            </a:r>
            <a:r>
              <a:rPr lang="en-US" sz="1400" dirty="0" err="1">
                <a:latin typeface="Arial" panose="020B0604020202020204" pitchFamily="34" charset="0"/>
                <a:cs typeface="Arial" panose="020B0604020202020204" pitchFamily="34" charset="0"/>
              </a:rPr>
              <a:t>molorehenda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quis</a:t>
            </a:r>
            <a:r>
              <a:rPr lang="en-US" sz="1400" dirty="0">
                <a:latin typeface="Arial" panose="020B0604020202020204" pitchFamily="34" charset="0"/>
                <a:cs typeface="Arial" panose="020B0604020202020204" pitchFamily="34" charset="0"/>
              </a:rPr>
              <a:t> as </a:t>
            </a:r>
            <a:r>
              <a:rPr lang="en-US" sz="1400" dirty="0" err="1">
                <a:latin typeface="Arial" panose="020B0604020202020204" pitchFamily="34" charset="0"/>
                <a:cs typeface="Arial" panose="020B0604020202020204" pitchFamily="34" charset="0"/>
              </a:rPr>
              <a:t>erionsedit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restis</a:t>
            </a:r>
            <a:endParaRPr lang="en-US" sz="14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F2466579-C078-D147-A097-8AF66C3057F4}"/>
              </a:ext>
            </a:extLst>
          </p:cNvPr>
          <p:cNvCxnSpPr>
            <a:cxnSpLocks/>
          </p:cNvCxnSpPr>
          <p:nvPr userDrawn="1"/>
        </p:nvCxnSpPr>
        <p:spPr>
          <a:xfrm>
            <a:off x="523451" y="1430585"/>
            <a:ext cx="507559" cy="0"/>
          </a:xfrm>
          <a:prstGeom prst="line">
            <a:avLst/>
          </a:prstGeom>
          <a:ln w="19050">
            <a:solidFill>
              <a:srgbClr val="FF9E2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876483B-E213-B146-8C3E-E3AE3537CD21}"/>
              </a:ext>
            </a:extLst>
          </p:cNvPr>
          <p:cNvCxnSpPr>
            <a:cxnSpLocks/>
          </p:cNvCxnSpPr>
          <p:nvPr userDrawn="1"/>
        </p:nvCxnSpPr>
        <p:spPr>
          <a:xfrm>
            <a:off x="523451" y="1430585"/>
            <a:ext cx="507559" cy="0"/>
          </a:xfrm>
          <a:prstGeom prst="line">
            <a:avLst/>
          </a:prstGeom>
          <a:ln w="19050">
            <a:solidFill>
              <a:srgbClr val="FF9E24"/>
            </a:solidFill>
          </a:ln>
        </p:spPr>
        <p:style>
          <a:lnRef idx="1">
            <a:schemeClr val="accent1"/>
          </a:lnRef>
          <a:fillRef idx="0">
            <a:schemeClr val="accent1"/>
          </a:fillRef>
          <a:effectRef idx="0">
            <a:schemeClr val="accent1"/>
          </a:effectRef>
          <a:fontRef idx="minor">
            <a:schemeClr val="tx1"/>
          </a:fontRef>
        </p:style>
      </p:cxnSp>
      <p:sp>
        <p:nvSpPr>
          <p:cNvPr id="7" name="Picture Placeholder 24">
            <a:extLst>
              <a:ext uri="{FF2B5EF4-FFF2-40B4-BE49-F238E27FC236}">
                <a16:creationId xmlns:a16="http://schemas.microsoft.com/office/drawing/2014/main" id="{121B5E9D-E288-9D40-B2EC-9E336F721F9A}"/>
              </a:ext>
            </a:extLst>
          </p:cNvPr>
          <p:cNvSpPr>
            <a:spLocks noGrp="1"/>
          </p:cNvSpPr>
          <p:nvPr>
            <p:ph type="pic" sz="quarter" idx="14"/>
          </p:nvPr>
        </p:nvSpPr>
        <p:spPr>
          <a:xfrm>
            <a:off x="4457700" y="1706141"/>
            <a:ext cx="6437313" cy="3882832"/>
          </a:xfrm>
          <a:prstGeom prst="rect">
            <a:avLst/>
          </a:prstGeom>
          <a:blipFill>
            <a:blip r:embed="rId3"/>
            <a:stretch>
              <a:fillRect/>
            </a:stretch>
          </a:blipFill>
        </p:spPr>
        <p:txBody>
          <a:bodyPr/>
          <a:lstStyle>
            <a:lvl1pPr marL="0" indent="0">
              <a:buNone/>
              <a:defRPr>
                <a:noFill/>
              </a:defRPr>
            </a:lvl1pPr>
          </a:lstStyle>
          <a:p>
            <a:endParaRPr lang="en-US" dirty="0"/>
          </a:p>
        </p:txBody>
      </p:sp>
    </p:spTree>
    <p:extLst>
      <p:ext uri="{BB962C8B-B14F-4D97-AF65-F5344CB8AC3E}">
        <p14:creationId xmlns:p14="http://schemas.microsoft.com/office/powerpoint/2010/main" val="1133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6BEC2F90-C337-A145-9186-217934D18D6E}"/>
              </a:ext>
            </a:extLst>
          </p:cNvPr>
          <p:cNvSpPr>
            <a:spLocks noGrp="1"/>
          </p:cNvSpPr>
          <p:nvPr>
            <p:ph type="pic" sz="quarter" idx="14" hasCustomPrompt="1"/>
          </p:nvPr>
        </p:nvSpPr>
        <p:spPr>
          <a:xfrm>
            <a:off x="7315200" y="0"/>
            <a:ext cx="4873625" cy="6858000"/>
          </a:xfrm>
          <a:prstGeom prst="rect">
            <a:avLst/>
          </a:prstGeom>
          <a:solidFill>
            <a:schemeClr val="tx1">
              <a:lumMod val="75000"/>
              <a:lumOff val="25000"/>
            </a:schemeClr>
          </a:solidFill>
        </p:spPr>
        <p:txBody>
          <a:bodyPr tIns="1097280" anchor="ctr" anchorCtr="0"/>
          <a:lstStyle>
            <a:lvl1pPr algn="ctr">
              <a:defRPr>
                <a:solidFill>
                  <a:schemeClr val="bg1"/>
                </a:solidFill>
                <a:latin typeface="Avenir Next P for BBG" panose="020B0503020202020204" pitchFamily="34" charset="0"/>
              </a:defRPr>
            </a:lvl1pPr>
          </a:lstStyle>
          <a:p>
            <a:r>
              <a:rPr lang="en-US" dirty="0"/>
              <a:t>Click the image icon above to insert an image</a:t>
            </a:r>
          </a:p>
        </p:txBody>
      </p:sp>
      <p:sp>
        <p:nvSpPr>
          <p:cNvPr id="3" name="Text Placeholder 28">
            <a:extLst>
              <a:ext uri="{FF2B5EF4-FFF2-40B4-BE49-F238E27FC236}">
                <a16:creationId xmlns:a16="http://schemas.microsoft.com/office/drawing/2014/main" id="{A767B58A-E762-5F49-9D84-653539B98AE9}"/>
              </a:ext>
            </a:extLst>
          </p:cNvPr>
          <p:cNvSpPr>
            <a:spLocks noGrp="1"/>
          </p:cNvSpPr>
          <p:nvPr>
            <p:ph type="body" sz="quarter" idx="11" hasCustomPrompt="1"/>
          </p:nvPr>
        </p:nvSpPr>
        <p:spPr>
          <a:xfrm>
            <a:off x="457200" y="3142888"/>
            <a:ext cx="5143503" cy="1015998"/>
          </a:xfrm>
          <a:prstGeom prst="rect">
            <a:avLst/>
          </a:prstGeom>
        </p:spPr>
        <p:txBody>
          <a:bodyPr lIns="0" rIns="0"/>
          <a:lstStyle>
            <a:lvl1pPr marL="0" indent="0">
              <a:buNone/>
              <a:defRPr sz="1800" b="0" i="0">
                <a:solidFill>
                  <a:schemeClr val="tx1"/>
                </a:solidFill>
                <a:latin typeface="Arial" panose="020B0604020202020204" pitchFamily="34" charset="0"/>
                <a:cs typeface="Arial" panose="020B0604020202020204" pitchFamily="34" charset="0"/>
              </a:defRPr>
            </a:lvl1pPr>
            <a:lvl2pPr>
              <a:defRPr sz="3200" b="1" i="0">
                <a:solidFill>
                  <a:schemeClr val="bg1"/>
                </a:solidFill>
                <a:latin typeface="Avenir Next P for BBG" panose="020B0503020202020204" pitchFamily="34" charset="0"/>
              </a:defRPr>
            </a:lvl2pPr>
            <a:lvl3pPr>
              <a:defRPr sz="3200" b="1" i="0">
                <a:solidFill>
                  <a:schemeClr val="bg1"/>
                </a:solidFill>
                <a:latin typeface="Avenir Next P for BBG" panose="020B0503020202020204" pitchFamily="34" charset="0"/>
              </a:defRPr>
            </a:lvl3pPr>
            <a:lvl4pPr>
              <a:defRPr sz="3200" b="1" i="0">
                <a:solidFill>
                  <a:schemeClr val="bg1"/>
                </a:solidFill>
                <a:latin typeface="Avenir Next P for BBG" panose="020B0503020202020204" pitchFamily="34" charset="0"/>
              </a:defRPr>
            </a:lvl4pPr>
            <a:lvl5pPr>
              <a:defRPr sz="3200" b="1" i="0">
                <a:solidFill>
                  <a:schemeClr val="bg1"/>
                </a:solidFill>
                <a:latin typeface="Avenir Next P for BBG" panose="020B0503020202020204" pitchFamily="34" charset="0"/>
              </a:defRPr>
            </a:lvl5pPr>
          </a:lstStyle>
          <a:p>
            <a:pPr lvl="0"/>
            <a:r>
              <a:rPr lang="en-US" dirty="0"/>
              <a:t>Click to edit subtitle</a:t>
            </a:r>
          </a:p>
        </p:txBody>
      </p:sp>
      <p:sp>
        <p:nvSpPr>
          <p:cNvPr id="4" name="Text Placeholder 28">
            <a:extLst>
              <a:ext uri="{FF2B5EF4-FFF2-40B4-BE49-F238E27FC236}">
                <a16:creationId xmlns:a16="http://schemas.microsoft.com/office/drawing/2014/main" id="{029FD748-6FF8-FF4D-95F5-338C7733349D}"/>
              </a:ext>
            </a:extLst>
          </p:cNvPr>
          <p:cNvSpPr>
            <a:spLocks noGrp="1"/>
          </p:cNvSpPr>
          <p:nvPr>
            <p:ph type="body" sz="quarter" idx="13" hasCustomPrompt="1"/>
          </p:nvPr>
        </p:nvSpPr>
        <p:spPr>
          <a:xfrm>
            <a:off x="457200" y="1447800"/>
            <a:ext cx="5942012" cy="1695088"/>
          </a:xfrm>
          <a:prstGeom prst="rect">
            <a:avLst/>
          </a:prstGeom>
        </p:spPr>
        <p:txBody>
          <a:bodyPr lIns="0" rIns="0"/>
          <a:lstStyle>
            <a:lvl1pPr marL="0" indent="0">
              <a:buNone/>
              <a:defRPr sz="3000" b="1" i="0">
                <a:solidFill>
                  <a:schemeClr val="tx1"/>
                </a:solidFill>
                <a:latin typeface="Arial" panose="020B0604020202020204" pitchFamily="34" charset="0"/>
                <a:cs typeface="Arial" panose="020B0604020202020204" pitchFamily="34" charset="0"/>
              </a:defRPr>
            </a:lvl1pPr>
            <a:lvl2pPr>
              <a:defRPr sz="3200" b="1" i="0">
                <a:solidFill>
                  <a:schemeClr val="bg1"/>
                </a:solidFill>
                <a:latin typeface="Avenir Next P for BBG" panose="020B0503020202020204" pitchFamily="34" charset="0"/>
              </a:defRPr>
            </a:lvl2pPr>
            <a:lvl3pPr>
              <a:defRPr sz="3200" b="1" i="0">
                <a:solidFill>
                  <a:schemeClr val="bg1"/>
                </a:solidFill>
                <a:latin typeface="Avenir Next P for BBG" panose="020B0503020202020204" pitchFamily="34" charset="0"/>
              </a:defRPr>
            </a:lvl3pPr>
            <a:lvl4pPr>
              <a:defRPr sz="3200" b="1" i="0">
                <a:solidFill>
                  <a:schemeClr val="bg1"/>
                </a:solidFill>
                <a:latin typeface="Avenir Next P for BBG" panose="020B0503020202020204" pitchFamily="34" charset="0"/>
              </a:defRPr>
            </a:lvl4pPr>
            <a:lvl5pPr>
              <a:defRPr sz="3200" b="1" i="0">
                <a:solidFill>
                  <a:schemeClr val="bg1"/>
                </a:solidFill>
                <a:latin typeface="Avenir Next P for BBG" panose="020B0503020202020204" pitchFamily="34" charset="0"/>
              </a:defRPr>
            </a:lvl5pPr>
          </a:lstStyle>
          <a:p>
            <a:pPr lvl="0"/>
            <a:r>
              <a:rPr lang="en-US" dirty="0"/>
              <a:t>Click to edit the presentation title; it goes on these two to three lines. </a:t>
            </a:r>
          </a:p>
        </p:txBody>
      </p:sp>
    </p:spTree>
    <p:extLst>
      <p:ext uri="{BB962C8B-B14F-4D97-AF65-F5344CB8AC3E}">
        <p14:creationId xmlns:p14="http://schemas.microsoft.com/office/powerpoint/2010/main" val="1900927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28">
            <a:extLst>
              <a:ext uri="{FF2B5EF4-FFF2-40B4-BE49-F238E27FC236}">
                <a16:creationId xmlns:a16="http://schemas.microsoft.com/office/drawing/2014/main" id="{C9D5D7B9-22BF-1D47-B992-5EA3A0D266B0}"/>
              </a:ext>
            </a:extLst>
          </p:cNvPr>
          <p:cNvSpPr>
            <a:spLocks noGrp="1"/>
          </p:cNvSpPr>
          <p:nvPr>
            <p:ph type="body" sz="quarter" idx="11" hasCustomPrompt="1"/>
          </p:nvPr>
        </p:nvSpPr>
        <p:spPr>
          <a:xfrm>
            <a:off x="420620" y="3272450"/>
            <a:ext cx="4848055" cy="751809"/>
          </a:xfrm>
          <a:prstGeom prst="rect">
            <a:avLst/>
          </a:prstGeom>
        </p:spPr>
        <p:txBody>
          <a:bodyPr wrap="square" lIns="0" tIns="0" rIns="0" bIns="0">
            <a:spAutoFit/>
          </a:bodyPr>
          <a:lstStyle>
            <a:lvl1pPr marL="0" indent="0">
              <a:lnSpc>
                <a:spcPct val="120000"/>
              </a:lnSpc>
              <a:buNone/>
              <a:defRPr lang="en-US" sz="1400" b="0" i="0" smtClean="0">
                <a:solidFill>
                  <a:schemeClr val="accent2"/>
                </a:solidFill>
                <a:effectLst/>
                <a:latin typeface="Arial" panose="020B0604020202020204" pitchFamily="34" charset="0"/>
                <a:cs typeface="Arial" panose="020B0604020202020204" pitchFamily="34" charset="0"/>
              </a:defRPr>
            </a:lvl1pPr>
            <a:lvl2pPr>
              <a:defRPr sz="3200" b="1" i="0">
                <a:solidFill>
                  <a:schemeClr val="bg1"/>
                </a:solidFill>
                <a:latin typeface="Avenir Next P for BBG" panose="020B0503020202020204" pitchFamily="34" charset="0"/>
              </a:defRPr>
            </a:lvl2pPr>
            <a:lvl3pPr>
              <a:defRPr sz="3200" b="1" i="0">
                <a:solidFill>
                  <a:schemeClr val="bg1"/>
                </a:solidFill>
                <a:latin typeface="Avenir Next P for BBG" panose="020B0503020202020204" pitchFamily="34" charset="0"/>
              </a:defRPr>
            </a:lvl3pPr>
            <a:lvl4pPr>
              <a:defRPr sz="3200" b="1" i="0">
                <a:solidFill>
                  <a:schemeClr val="bg1"/>
                </a:solidFill>
                <a:latin typeface="Avenir Next P for BBG" panose="020B0503020202020204" pitchFamily="34" charset="0"/>
              </a:defRPr>
            </a:lvl4pPr>
            <a:lvl5pPr>
              <a:defRPr sz="3200" b="1" i="0">
                <a:solidFill>
                  <a:schemeClr val="bg1"/>
                </a:solidFill>
                <a:latin typeface="Avenir Next P for BBG" panose="020B0503020202020204" pitchFamily="34" charset="0"/>
              </a:defRPr>
            </a:lvl5pPr>
          </a:lstStyle>
          <a:p>
            <a:r>
              <a:rPr lang="en-US" dirty="0"/>
              <a:t>Click to edit here. It’s best to keep the pages simple. If you have more bullet points, carry to the next slide instead of cover a single page.</a:t>
            </a:r>
          </a:p>
        </p:txBody>
      </p:sp>
      <p:sp>
        <p:nvSpPr>
          <p:cNvPr id="3" name="Text Placeholder 28">
            <a:extLst>
              <a:ext uri="{FF2B5EF4-FFF2-40B4-BE49-F238E27FC236}">
                <a16:creationId xmlns:a16="http://schemas.microsoft.com/office/drawing/2014/main" id="{99D5AC92-EBC3-DB4C-989B-6AA79D09EBF4}"/>
              </a:ext>
            </a:extLst>
          </p:cNvPr>
          <p:cNvSpPr>
            <a:spLocks noGrp="1"/>
          </p:cNvSpPr>
          <p:nvPr>
            <p:ph type="body" sz="quarter" idx="12" hasCustomPrompt="1"/>
          </p:nvPr>
        </p:nvSpPr>
        <p:spPr>
          <a:xfrm>
            <a:off x="5942012" y="701675"/>
            <a:ext cx="5427302" cy="4724391"/>
          </a:xfrm>
          <a:prstGeom prst="rect">
            <a:avLst/>
          </a:prstGeom>
        </p:spPr>
        <p:txBody>
          <a:bodyPr lIns="0" rIns="0">
            <a:noAutofit/>
          </a:bodyPr>
          <a:lstStyle>
            <a:lvl1pPr marL="342900" marR="0" indent="-342900" defTabSz="914400" eaLnBrk="1" fontAlgn="auto" latinLnBrk="0" hangingPunct="1">
              <a:lnSpc>
                <a:spcPct val="120000"/>
              </a:lnSpc>
              <a:spcBef>
                <a:spcPts val="4800"/>
              </a:spcBef>
              <a:spcAft>
                <a:spcPts val="0"/>
              </a:spcAft>
              <a:buClr>
                <a:schemeClr val="tx1"/>
              </a:buClr>
              <a:buSzTx/>
              <a:buFont typeface="+mj-lt"/>
              <a:buAutoNum type="arabicPeriod"/>
              <a:tabLst/>
              <a:defRPr sz="1400" b="0" i="0">
                <a:solidFill>
                  <a:schemeClr val="tx1"/>
                </a:solidFill>
                <a:latin typeface="Arial" panose="020B0604020202020204" pitchFamily="34" charset="0"/>
                <a:cs typeface="Arial" panose="020B0604020202020204" pitchFamily="34" charset="0"/>
              </a:defRPr>
            </a:lvl1pPr>
            <a:lvl2pPr marL="731520" indent="-365760">
              <a:lnSpc>
                <a:spcPct val="120000"/>
              </a:lnSpc>
              <a:spcBef>
                <a:spcPts val="0"/>
              </a:spcBef>
              <a:buClr>
                <a:schemeClr val="tx1"/>
              </a:buClr>
              <a:buFont typeface="+mj-lt"/>
              <a:buAutoNum type="alphaLcPeriod"/>
              <a:defRPr sz="1400" b="0" i="0">
                <a:solidFill>
                  <a:schemeClr val="tx1"/>
                </a:solidFill>
                <a:latin typeface="Avenir Next P for BBG" panose="020B0503020202020204" pitchFamily="34" charset="0"/>
              </a:defRPr>
            </a:lvl2pPr>
            <a:lvl3pPr>
              <a:defRPr sz="3200" b="1" i="0">
                <a:solidFill>
                  <a:schemeClr val="bg1"/>
                </a:solidFill>
                <a:latin typeface="Avenir Next P for BBG" panose="020B0503020202020204" pitchFamily="34" charset="0"/>
              </a:defRPr>
            </a:lvl3pPr>
            <a:lvl4pPr>
              <a:defRPr sz="3200" b="1" i="0">
                <a:solidFill>
                  <a:schemeClr val="bg1"/>
                </a:solidFill>
                <a:latin typeface="Avenir Next P for BBG" panose="020B0503020202020204" pitchFamily="34" charset="0"/>
              </a:defRPr>
            </a:lvl4pPr>
            <a:lvl5pPr>
              <a:defRPr sz="3200" b="1" i="0">
                <a:solidFill>
                  <a:schemeClr val="bg1"/>
                </a:solidFill>
                <a:latin typeface="Avenir Next P for BBG" panose="020B0503020202020204" pitchFamily="34" charset="0"/>
              </a:defRPr>
            </a:lvl5pPr>
          </a:lstStyle>
          <a:p>
            <a:pPr lvl="0"/>
            <a:r>
              <a:rPr lang="en-US" dirty="0"/>
              <a:t>Click to edit. This template is best used when there is limited text needed on a page</a:t>
            </a:r>
          </a:p>
          <a:p>
            <a:pPr lvl="0"/>
            <a:r>
              <a:rPr lang="en-US" dirty="0"/>
              <a:t>Click to edit. It is also best for stand-up presentations for larger audiences.</a:t>
            </a:r>
          </a:p>
          <a:p>
            <a:pPr lvl="0"/>
            <a:r>
              <a:rPr lang="en-US" dirty="0"/>
              <a:t>Click to edit. Keep the use of color minimal</a:t>
            </a:r>
          </a:p>
          <a:p>
            <a:pPr lvl="1"/>
            <a:r>
              <a:rPr lang="en-US" dirty="0"/>
              <a:t>Click to edit second level Master style if needed</a:t>
            </a:r>
          </a:p>
          <a:p>
            <a:pPr lvl="1"/>
            <a:r>
              <a:rPr lang="en-US" dirty="0"/>
              <a:t>See FILE&lt;GO&gt; to download the other template</a:t>
            </a:r>
          </a:p>
          <a:p>
            <a:pPr lvl="0"/>
            <a:endParaRPr lang="en-US" dirty="0"/>
          </a:p>
        </p:txBody>
      </p:sp>
      <p:sp>
        <p:nvSpPr>
          <p:cNvPr id="4" name="Text Placeholder 5">
            <a:extLst>
              <a:ext uri="{FF2B5EF4-FFF2-40B4-BE49-F238E27FC236}">
                <a16:creationId xmlns:a16="http://schemas.microsoft.com/office/drawing/2014/main" id="{29A8C8D1-8DA5-7F44-9EE4-651DD57B905F}"/>
              </a:ext>
            </a:extLst>
          </p:cNvPr>
          <p:cNvSpPr>
            <a:spLocks noGrp="1"/>
          </p:cNvSpPr>
          <p:nvPr>
            <p:ph type="body" sz="quarter" idx="13" hasCustomPrompt="1"/>
          </p:nvPr>
        </p:nvSpPr>
        <p:spPr>
          <a:xfrm>
            <a:off x="420619" y="706250"/>
            <a:ext cx="5140393" cy="2169825"/>
          </a:xfrm>
          <a:prstGeom prst="rect">
            <a:avLst/>
          </a:prstGeom>
        </p:spPr>
        <p:txBody>
          <a:bodyPr wrap="square" lIns="0" rIns="0">
            <a:spAutoFit/>
          </a:bodyPr>
          <a:lstStyle>
            <a:lvl1pPr marL="0" indent="0">
              <a:buNone/>
              <a:defRPr sz="3000" b="1" i="0">
                <a:solidFill>
                  <a:schemeClr val="tx1"/>
                </a:solidFill>
                <a:latin typeface="Arial" panose="020B0604020202020204" pitchFamily="34" charset="0"/>
                <a:cs typeface="Arial" panose="020B0604020202020204" pitchFamily="34" charset="0"/>
              </a:defRPr>
            </a:lvl1pPr>
            <a:lvl2pPr>
              <a:defRPr b="1" i="0">
                <a:solidFill>
                  <a:schemeClr val="bg1"/>
                </a:solidFill>
                <a:latin typeface="Avenir Next P for BBG" panose="020B0503020202020204" pitchFamily="34" charset="0"/>
              </a:defRPr>
            </a:lvl2pPr>
            <a:lvl3pPr>
              <a:defRPr b="1" i="0">
                <a:solidFill>
                  <a:schemeClr val="bg1"/>
                </a:solidFill>
                <a:latin typeface="Avenir Next P for BBG" panose="020B0503020202020204" pitchFamily="34" charset="0"/>
              </a:defRPr>
            </a:lvl3pPr>
            <a:lvl4pPr>
              <a:defRPr b="1" i="0">
                <a:solidFill>
                  <a:schemeClr val="bg1"/>
                </a:solidFill>
                <a:latin typeface="Avenir Next P for BBG" panose="020B0503020202020204" pitchFamily="34" charset="0"/>
              </a:defRPr>
            </a:lvl4pPr>
            <a:lvl5pPr>
              <a:defRPr b="1" i="0">
                <a:solidFill>
                  <a:schemeClr val="bg1"/>
                </a:solidFill>
                <a:latin typeface="Avenir Next P for BBG" panose="020B0503020202020204" pitchFamily="34" charset="0"/>
              </a:defRPr>
            </a:lvl5pPr>
          </a:lstStyle>
          <a:p>
            <a:pPr lvl="0"/>
            <a:r>
              <a:rPr lang="en-US" dirty="0"/>
              <a:t>Click to edit the presentation title. This PowerPoint template is meant to be used for presentation purposes only.</a:t>
            </a:r>
          </a:p>
        </p:txBody>
      </p:sp>
    </p:spTree>
    <p:extLst>
      <p:ext uri="{BB962C8B-B14F-4D97-AF65-F5344CB8AC3E}">
        <p14:creationId xmlns:p14="http://schemas.microsoft.com/office/powerpoint/2010/main" val="1094449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I overview">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9980612" y="5791200"/>
            <a:ext cx="2208213" cy="838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ject 2424"/>
          <p:cNvSpPr txBox="1"/>
          <p:nvPr userDrawn="1"/>
        </p:nvSpPr>
        <p:spPr>
          <a:xfrm>
            <a:off x="7466012" y="729993"/>
            <a:ext cx="1523603" cy="538609"/>
          </a:xfrm>
          <a:prstGeom prst="rect">
            <a:avLst/>
          </a:prstGeom>
        </p:spPr>
        <p:txBody>
          <a:bodyPr vert="horz" wrap="square" lIns="0" tIns="0" rIns="0" bIns="0" rtlCol="0">
            <a:spAutoFit/>
          </a:bodyPr>
          <a:lstStyle/>
          <a:p>
            <a:pPr marL="10580">
              <a:lnSpc>
                <a:spcPts val="2978"/>
              </a:lnSpc>
              <a:spcBef>
                <a:spcPts val="83"/>
              </a:spcBef>
            </a:pPr>
            <a:r>
              <a:rPr sz="2499" b="1" spc="-58" dirty="0">
                <a:solidFill>
                  <a:srgbClr val="F89C27"/>
                </a:solidFill>
                <a:latin typeface="Avenir Next P for BBG"/>
                <a:cs typeface="Avenir Next P for BBG"/>
              </a:rPr>
              <a:t>135+</a:t>
            </a:r>
            <a:endParaRPr sz="2499" dirty="0">
              <a:solidFill>
                <a:srgbClr val="F89C27"/>
              </a:solidFill>
              <a:latin typeface="Avenir Next P for BBG"/>
              <a:cs typeface="Avenir Next P for BBG"/>
            </a:endParaRPr>
          </a:p>
          <a:p>
            <a:pPr marL="10580">
              <a:lnSpc>
                <a:spcPts val="1179"/>
              </a:lnSpc>
            </a:pPr>
            <a:r>
              <a:rPr sz="1000" spc="-4" dirty="0">
                <a:solidFill>
                  <a:srgbClr val="FFFFFF"/>
                </a:solidFill>
                <a:latin typeface="Avenir Next P for BBG"/>
                <a:cs typeface="Avenir Next P for BBG"/>
              </a:rPr>
              <a:t>industries</a:t>
            </a:r>
            <a:endParaRPr sz="1000" dirty="0">
              <a:latin typeface="Avenir Next P for BBG"/>
              <a:cs typeface="Avenir Next P for BBG"/>
            </a:endParaRPr>
          </a:p>
        </p:txBody>
      </p:sp>
      <p:sp>
        <p:nvSpPr>
          <p:cNvPr id="6" name="object 2425"/>
          <p:cNvSpPr txBox="1"/>
          <p:nvPr userDrawn="1"/>
        </p:nvSpPr>
        <p:spPr>
          <a:xfrm>
            <a:off x="5942952" y="729993"/>
            <a:ext cx="1523603" cy="538609"/>
          </a:xfrm>
          <a:prstGeom prst="rect">
            <a:avLst/>
          </a:prstGeom>
        </p:spPr>
        <p:txBody>
          <a:bodyPr vert="horz" wrap="square" lIns="0" tIns="0" rIns="0" bIns="0" rtlCol="0">
            <a:spAutoFit/>
          </a:bodyPr>
          <a:lstStyle/>
          <a:p>
            <a:pPr marL="10580">
              <a:lnSpc>
                <a:spcPts val="2978"/>
              </a:lnSpc>
              <a:spcBef>
                <a:spcPts val="83"/>
              </a:spcBef>
            </a:pPr>
            <a:r>
              <a:rPr sz="2499" b="1" spc="-21" dirty="0">
                <a:solidFill>
                  <a:srgbClr val="F99B27"/>
                </a:solidFill>
                <a:latin typeface="Avenir Next P for BBG"/>
                <a:cs typeface="Avenir Next P for BBG"/>
              </a:rPr>
              <a:t>500+</a:t>
            </a:r>
            <a:endParaRPr sz="2499" dirty="0">
              <a:solidFill>
                <a:srgbClr val="F99B27"/>
              </a:solidFill>
              <a:latin typeface="Avenir Next P for BBG"/>
              <a:cs typeface="Avenir Next P for BBG"/>
            </a:endParaRPr>
          </a:p>
          <a:p>
            <a:pPr marL="10580">
              <a:lnSpc>
                <a:spcPts val="1179"/>
              </a:lnSpc>
            </a:pPr>
            <a:r>
              <a:rPr sz="1000" dirty="0">
                <a:solidFill>
                  <a:srgbClr val="FFFFFF"/>
                </a:solidFill>
                <a:latin typeface="Avenir Next P for BBG"/>
                <a:cs typeface="Avenir Next P for BBG"/>
              </a:rPr>
              <a:t>data</a:t>
            </a:r>
            <a:r>
              <a:rPr sz="1000" spc="-37" dirty="0">
                <a:solidFill>
                  <a:srgbClr val="FFFFFF"/>
                </a:solidFill>
                <a:latin typeface="Avenir Next P for BBG"/>
                <a:cs typeface="Avenir Next P for BBG"/>
              </a:rPr>
              <a:t> </a:t>
            </a:r>
            <a:r>
              <a:rPr sz="1000" spc="-4" dirty="0">
                <a:solidFill>
                  <a:srgbClr val="FFFFFF"/>
                </a:solidFill>
                <a:latin typeface="Avenir Next P for BBG"/>
                <a:cs typeface="Avenir Next P for BBG"/>
              </a:rPr>
              <a:t>contributors</a:t>
            </a:r>
            <a:endParaRPr sz="1000" dirty="0">
              <a:latin typeface="Avenir Next P for BBG"/>
              <a:cs typeface="Avenir Next P for BBG"/>
            </a:endParaRPr>
          </a:p>
        </p:txBody>
      </p:sp>
      <p:sp>
        <p:nvSpPr>
          <p:cNvPr id="7" name="Rectangle 6"/>
          <p:cNvSpPr/>
          <p:nvPr userDrawn="1"/>
        </p:nvSpPr>
        <p:spPr>
          <a:xfrm>
            <a:off x="8782221" y="729993"/>
            <a:ext cx="1523603" cy="538609"/>
          </a:xfrm>
          <a:prstGeom prst="rect">
            <a:avLst/>
          </a:prstGeom>
        </p:spPr>
        <p:txBody>
          <a:bodyPr wrap="square" lIns="0" tIns="0" rIns="0" bIns="0">
            <a:spAutoFit/>
          </a:bodyPr>
          <a:lstStyle/>
          <a:p>
            <a:pPr marL="10580" marR="0" lvl="0" indent="0" algn="l" defTabSz="761787" rtl="0" eaLnBrk="1" fontAlgn="auto" latinLnBrk="0" hangingPunct="1">
              <a:lnSpc>
                <a:spcPts val="2978"/>
              </a:lnSpc>
              <a:spcBef>
                <a:spcPts val="633"/>
              </a:spcBef>
              <a:spcAft>
                <a:spcPts val="0"/>
              </a:spcAft>
              <a:buClrTx/>
              <a:buSzTx/>
              <a:buFontTx/>
              <a:buNone/>
              <a:tabLst/>
              <a:defRPr/>
            </a:pPr>
            <a:r>
              <a:rPr kumimoji="0" lang="en-US" sz="2499" b="1" i="0" u="none" strike="noStrike" kern="1200" cap="none" spc="37" normalizeH="0" baseline="0" noProof="0" dirty="0">
                <a:ln>
                  <a:noFill/>
                </a:ln>
                <a:solidFill>
                  <a:srgbClr val="F79B27"/>
                </a:solidFill>
                <a:effectLst/>
                <a:uLnTx/>
                <a:uFillTx/>
                <a:latin typeface="Avenir Next P for BBG"/>
                <a:ea typeface="+mn-ea"/>
                <a:cs typeface="Avenir Next P for BBG"/>
              </a:rPr>
              <a:t>2</a:t>
            </a:r>
            <a:r>
              <a:rPr kumimoji="0" lang="en-US" sz="2499" b="1" i="0" u="none" strike="noStrike" kern="1200" cap="none" spc="-42" normalizeH="0" baseline="0" noProof="0" dirty="0">
                <a:ln>
                  <a:noFill/>
                </a:ln>
                <a:solidFill>
                  <a:srgbClr val="F79B27"/>
                </a:solidFill>
                <a:effectLst/>
                <a:uLnTx/>
                <a:uFillTx/>
                <a:latin typeface="Avenir Next P for BBG"/>
                <a:ea typeface="+mn-ea"/>
                <a:cs typeface="Avenir Next P for BBG"/>
              </a:rPr>
              <a:t>,</a:t>
            </a:r>
            <a:r>
              <a:rPr kumimoji="0" lang="en-US" sz="2499" b="1" i="0" u="none" strike="noStrike" kern="1200" cap="none" spc="25" normalizeH="0" baseline="0" noProof="0" dirty="0">
                <a:ln>
                  <a:noFill/>
                </a:ln>
                <a:solidFill>
                  <a:srgbClr val="F79B27"/>
                </a:solidFill>
                <a:effectLst/>
                <a:uLnTx/>
                <a:uFillTx/>
                <a:latin typeface="Avenir Next P for BBG"/>
                <a:ea typeface="+mn-ea"/>
                <a:cs typeface="Avenir Next P for BBG"/>
              </a:rPr>
              <a:t>00</a:t>
            </a:r>
            <a:r>
              <a:rPr kumimoji="0" lang="en-US" sz="2499" b="1" i="0" u="none" strike="noStrike" kern="1200" cap="none" spc="-42" normalizeH="0" baseline="0" noProof="0" dirty="0">
                <a:ln>
                  <a:noFill/>
                </a:ln>
                <a:solidFill>
                  <a:srgbClr val="F79B27"/>
                </a:solidFill>
                <a:effectLst/>
                <a:uLnTx/>
                <a:uFillTx/>
                <a:latin typeface="Avenir Next P for BBG"/>
                <a:ea typeface="+mn-ea"/>
                <a:cs typeface="Avenir Next P for BBG"/>
              </a:rPr>
              <a:t>0</a:t>
            </a:r>
            <a:r>
              <a:rPr kumimoji="0" lang="en-US" sz="2499" b="1" i="0" u="none" strike="noStrike" kern="1200" cap="none" spc="0" normalizeH="0" baseline="0" noProof="0" dirty="0">
                <a:ln>
                  <a:noFill/>
                </a:ln>
                <a:solidFill>
                  <a:srgbClr val="F79B27"/>
                </a:solidFill>
                <a:effectLst/>
                <a:uLnTx/>
                <a:uFillTx/>
                <a:latin typeface="Avenir Next P for BBG"/>
                <a:ea typeface="+mn-ea"/>
                <a:cs typeface="Avenir Next P for BBG"/>
              </a:rPr>
              <a:t>+</a:t>
            </a:r>
            <a:endParaRPr kumimoji="0" lang="en-US" sz="2499" b="0" i="0" u="none" strike="noStrike" kern="1200" cap="none" spc="0" normalizeH="0" baseline="0" noProof="0" dirty="0">
              <a:ln>
                <a:noFill/>
              </a:ln>
              <a:solidFill>
                <a:srgbClr val="F79B27"/>
              </a:solidFill>
              <a:effectLst/>
              <a:uLnTx/>
              <a:uFillTx/>
              <a:latin typeface="Avenir Next P for BBG"/>
              <a:ea typeface="+mn-ea"/>
              <a:cs typeface="Avenir Next P for BBG"/>
            </a:endParaRPr>
          </a:p>
          <a:p>
            <a:pPr marL="10580" marR="0" lvl="0" indent="0" algn="l" defTabSz="761787" rtl="0" eaLnBrk="1" fontAlgn="auto" latinLnBrk="0" hangingPunct="1">
              <a:lnSpc>
                <a:spcPts val="1179"/>
              </a:lnSpc>
              <a:spcBef>
                <a:spcPts val="0"/>
              </a:spcBef>
              <a:spcAft>
                <a:spcPts val="0"/>
              </a:spcAft>
              <a:buClrTx/>
              <a:buSzTx/>
              <a:buFontTx/>
              <a:buNone/>
              <a:tabLst/>
              <a:defRPr/>
            </a:pPr>
            <a:r>
              <a:rPr kumimoji="0" lang="en-US" sz="1000" b="0" i="0" u="none" strike="noStrike" kern="1200" cap="none" spc="-8" normalizeH="0" baseline="0" noProof="0" dirty="0">
                <a:ln>
                  <a:noFill/>
                </a:ln>
                <a:solidFill>
                  <a:srgbClr val="FFFFFF"/>
                </a:solidFill>
                <a:effectLst/>
                <a:uLnTx/>
                <a:uFillTx/>
                <a:latin typeface="Avenir Next P for BBG"/>
                <a:ea typeface="+mn-ea"/>
                <a:cs typeface="Avenir Next P for BBG"/>
              </a:rPr>
              <a:t>companies</a:t>
            </a:r>
            <a:endParaRPr kumimoji="0" lang="en-US" sz="1000" b="0" i="0" u="none" strike="noStrike" kern="1200" cap="none" spc="0" normalizeH="0" baseline="0" noProof="0" dirty="0">
              <a:ln>
                <a:noFill/>
              </a:ln>
              <a:solidFill>
                <a:srgbClr val="000000"/>
              </a:solidFill>
              <a:effectLst/>
              <a:uLnTx/>
              <a:uFillTx/>
              <a:latin typeface="Avenir Next P for BBG"/>
              <a:ea typeface="+mn-ea"/>
              <a:cs typeface="Avenir Next P for BBG"/>
            </a:endParaRPr>
          </a:p>
        </p:txBody>
      </p:sp>
      <p:sp>
        <p:nvSpPr>
          <p:cNvPr id="8" name="Rectangle 7"/>
          <p:cNvSpPr/>
          <p:nvPr userDrawn="1"/>
        </p:nvSpPr>
        <p:spPr>
          <a:xfrm>
            <a:off x="10512131" y="729993"/>
            <a:ext cx="1523603" cy="538609"/>
          </a:xfrm>
          <a:prstGeom prst="rect">
            <a:avLst/>
          </a:prstGeom>
        </p:spPr>
        <p:txBody>
          <a:bodyPr wrap="square" lIns="0" tIns="0" rIns="0" bIns="0">
            <a:spAutoFit/>
          </a:bodyPr>
          <a:lstStyle/>
          <a:p>
            <a:pPr marL="10580" marR="0" lvl="0" indent="0" algn="l" defTabSz="761787" rtl="0" eaLnBrk="1" fontAlgn="auto" latinLnBrk="0" hangingPunct="1">
              <a:lnSpc>
                <a:spcPts val="2978"/>
              </a:lnSpc>
              <a:spcBef>
                <a:spcPts val="633"/>
              </a:spcBef>
              <a:spcAft>
                <a:spcPts val="0"/>
              </a:spcAft>
              <a:buClrTx/>
              <a:buSzTx/>
              <a:buFontTx/>
              <a:buNone/>
              <a:tabLst/>
              <a:defRPr/>
            </a:pPr>
            <a:r>
              <a:rPr kumimoji="0" lang="en-US" sz="2499" b="1" i="0" u="none" strike="noStrike" kern="1200" cap="none" spc="-21" normalizeH="0" baseline="0" noProof="0" dirty="0">
                <a:ln>
                  <a:noFill/>
                </a:ln>
                <a:solidFill>
                  <a:srgbClr val="FA9D27"/>
                </a:solidFill>
                <a:effectLst/>
                <a:uLnTx/>
                <a:uFillTx/>
                <a:latin typeface="Avenir Next P for BBG"/>
                <a:ea typeface="+mn-ea"/>
                <a:cs typeface="Avenir Next P for BBG"/>
              </a:rPr>
              <a:t>15yrs</a:t>
            </a:r>
            <a:endParaRPr kumimoji="0" lang="en-US" sz="2499" b="0" i="0" u="none" strike="noStrike" kern="1200" cap="none" spc="0" normalizeH="0" baseline="0" noProof="0" dirty="0">
              <a:ln>
                <a:noFill/>
              </a:ln>
              <a:solidFill>
                <a:srgbClr val="FA9D27"/>
              </a:solidFill>
              <a:effectLst/>
              <a:uLnTx/>
              <a:uFillTx/>
              <a:latin typeface="Avenir Next P for BBG"/>
              <a:ea typeface="+mn-ea"/>
              <a:cs typeface="Avenir Next P for BBG"/>
            </a:endParaRPr>
          </a:p>
          <a:p>
            <a:pPr marL="10580" marR="0" lvl="0" indent="0" algn="l" defTabSz="761787" rtl="0" eaLnBrk="1" fontAlgn="auto" latinLnBrk="0" hangingPunct="1">
              <a:lnSpc>
                <a:spcPts val="1179"/>
              </a:lnSpc>
              <a:spcBef>
                <a:spcPts val="0"/>
              </a:spcBef>
              <a:spcAft>
                <a:spcPts val="0"/>
              </a:spcAft>
              <a:buClrTx/>
              <a:buSzTx/>
              <a:buFontTx/>
              <a:buNone/>
              <a:tabLst/>
              <a:defRPr/>
            </a:pPr>
            <a:r>
              <a:rPr kumimoji="0" lang="en-US" sz="1000" b="0" i="0" u="none" strike="noStrike" kern="1200" cap="none" spc="-12" normalizeH="0" baseline="0" noProof="0" dirty="0">
                <a:ln>
                  <a:noFill/>
                </a:ln>
                <a:solidFill>
                  <a:srgbClr val="FFFFFF"/>
                </a:solidFill>
                <a:effectLst/>
                <a:uLnTx/>
                <a:uFillTx/>
                <a:latin typeface="Avenir Next P for BBG"/>
                <a:ea typeface="+mn-ea"/>
                <a:cs typeface="Avenir Next P for BBG"/>
              </a:rPr>
              <a:t>avg.</a:t>
            </a:r>
            <a:r>
              <a:rPr kumimoji="0" lang="en-US" sz="1000" b="0" i="0" u="none" strike="noStrike" kern="1200" cap="none" spc="-4" normalizeH="0" baseline="0" noProof="0" dirty="0">
                <a:ln>
                  <a:noFill/>
                </a:ln>
                <a:solidFill>
                  <a:srgbClr val="FFFFFF"/>
                </a:solidFill>
                <a:effectLst/>
                <a:uLnTx/>
                <a:uFillTx/>
                <a:latin typeface="Avenir Next P for BBG"/>
                <a:ea typeface="+mn-ea"/>
                <a:cs typeface="Avenir Next P for BBG"/>
              </a:rPr>
              <a:t> analyst </a:t>
            </a:r>
            <a:r>
              <a:rPr kumimoji="0" lang="en-US" sz="1000" b="0" i="0" u="none" strike="noStrike" kern="1200" cap="none" spc="-8" normalizeH="0" baseline="0" noProof="0" dirty="0">
                <a:ln>
                  <a:noFill/>
                </a:ln>
                <a:solidFill>
                  <a:srgbClr val="FFFFFF"/>
                </a:solidFill>
                <a:effectLst/>
                <a:uLnTx/>
                <a:uFillTx/>
                <a:latin typeface="Avenir Next P for BBG"/>
                <a:ea typeface="+mn-ea"/>
                <a:cs typeface="Avenir Next P for BBG"/>
              </a:rPr>
              <a:t>experience</a:t>
            </a:r>
            <a:endParaRPr kumimoji="0" lang="en-US" sz="1000" b="0" i="0" u="none" strike="noStrike" kern="1200" cap="none" spc="0" normalizeH="0" baseline="0" noProof="0" dirty="0">
              <a:ln>
                <a:noFill/>
              </a:ln>
              <a:solidFill>
                <a:srgbClr val="000000"/>
              </a:solidFill>
              <a:effectLst/>
              <a:uLnTx/>
              <a:uFillTx/>
              <a:latin typeface="Avenir Next P for BBG"/>
              <a:ea typeface="+mn-ea"/>
              <a:cs typeface="Avenir Next P for BBG"/>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7291" t="20371" r="17188" b="24074"/>
          <a:stretch/>
        </p:blipFill>
        <p:spPr>
          <a:xfrm>
            <a:off x="1100522" y="2620828"/>
            <a:ext cx="9684859" cy="4008572"/>
          </a:xfrm>
          <a:prstGeom prst="rect">
            <a:avLst/>
          </a:prstGeom>
        </p:spPr>
      </p:pic>
      <p:sp>
        <p:nvSpPr>
          <p:cNvPr id="10" name="TextBox 9"/>
          <p:cNvSpPr txBox="1"/>
          <p:nvPr userDrawn="1"/>
        </p:nvSpPr>
        <p:spPr>
          <a:xfrm>
            <a:off x="513937" y="1704212"/>
            <a:ext cx="11277600" cy="830997"/>
          </a:xfrm>
          <a:prstGeom prst="rect">
            <a:avLst/>
          </a:prstGeom>
        </p:spPr>
        <p:txBody>
          <a:bodyPr wrap="square" lIns="0" tIns="0" rIns="0" bIns="0">
            <a:spAutoFit/>
          </a:bodyPr>
          <a:lstStyle>
            <a:lvl1pPr>
              <a:defRPr sz="1800" spc="-4">
                <a:solidFill>
                  <a:schemeClr val="bg1"/>
                </a:solidFill>
                <a:latin typeface="Arial"/>
                <a:cs typeface="Arial"/>
              </a:defRPr>
            </a:lvl1pPr>
          </a:lstStyle>
          <a:p>
            <a:pPr lvl="0"/>
            <a:r>
              <a:rPr lang="en-GB" noProof="0" dirty="0"/>
              <a:t>Bloomberg Intelligence (BI) research delivers an independent perspective providing interactive data and investment research on companies, industries and global markets. Our team of 350 research professionals help our clients make informed decisions in the rapidly moving investment landscape.</a:t>
            </a:r>
          </a:p>
        </p:txBody>
      </p:sp>
      <p:sp>
        <p:nvSpPr>
          <p:cNvPr id="11" name="TextBox 10"/>
          <p:cNvSpPr txBox="1"/>
          <p:nvPr userDrawn="1"/>
        </p:nvSpPr>
        <p:spPr>
          <a:xfrm>
            <a:off x="513937" y="729993"/>
            <a:ext cx="11277600" cy="461665"/>
          </a:xfrm>
          <a:prstGeom prst="rect">
            <a:avLst/>
          </a:prstGeom>
        </p:spPr>
        <p:txBody>
          <a:bodyPr wrap="square" lIns="0" tIns="0" rIns="0" bIns="0">
            <a:spAutoFit/>
          </a:bodyPr>
          <a:lstStyle>
            <a:lvl1pPr>
              <a:defRPr sz="1800" spc="-4">
                <a:solidFill>
                  <a:schemeClr val="bg1"/>
                </a:solidFill>
                <a:latin typeface="Arial"/>
                <a:cs typeface="Arial"/>
              </a:defRPr>
            </a:lvl1pPr>
          </a:lstStyle>
          <a:p>
            <a:pPr lvl="0"/>
            <a:r>
              <a:rPr lang="en-GB" sz="3000" b="1" noProof="0" dirty="0"/>
              <a:t>Bloomberg Intelligence</a:t>
            </a:r>
          </a:p>
        </p:txBody>
      </p:sp>
      <p:cxnSp>
        <p:nvCxnSpPr>
          <p:cNvPr id="12" name="Straight Connector 11">
            <a:extLst>
              <a:ext uri="{FF2B5EF4-FFF2-40B4-BE49-F238E27FC236}">
                <a16:creationId xmlns:a16="http://schemas.microsoft.com/office/drawing/2014/main" id="{472A8183-D75D-A544-A0C5-4AD1F4149183}"/>
              </a:ext>
            </a:extLst>
          </p:cNvPr>
          <p:cNvCxnSpPr>
            <a:cxnSpLocks/>
          </p:cNvCxnSpPr>
          <p:nvPr userDrawn="1"/>
        </p:nvCxnSpPr>
        <p:spPr>
          <a:xfrm>
            <a:off x="523451" y="1430585"/>
            <a:ext cx="507559" cy="0"/>
          </a:xfrm>
          <a:prstGeom prst="line">
            <a:avLst/>
          </a:prstGeom>
          <a:ln w="19050">
            <a:solidFill>
              <a:srgbClr val="FF9E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271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28">
            <a:extLst>
              <a:ext uri="{FF2B5EF4-FFF2-40B4-BE49-F238E27FC236}">
                <a16:creationId xmlns:a16="http://schemas.microsoft.com/office/drawing/2014/main" id="{406BCBAC-9AAE-2C4C-BFDE-9A4F52B76764}"/>
              </a:ext>
            </a:extLst>
          </p:cNvPr>
          <p:cNvSpPr>
            <a:spLocks noGrp="1"/>
          </p:cNvSpPr>
          <p:nvPr>
            <p:ph type="body" sz="quarter" idx="12" hasCustomPrompt="1"/>
          </p:nvPr>
        </p:nvSpPr>
        <p:spPr>
          <a:xfrm>
            <a:off x="427037" y="2438400"/>
            <a:ext cx="10287000" cy="2566857"/>
          </a:xfrm>
          <a:prstGeom prst="rect">
            <a:avLst/>
          </a:prstGeom>
        </p:spPr>
        <p:txBody>
          <a:bodyPr wrap="square" lIns="0" rIns="0" numCol="2" spcCol="1371600">
            <a:spAutoFit/>
          </a:bodyPr>
          <a:lstStyle>
            <a:lvl1pPr marL="342900" marR="0" indent="-342900" defTabSz="914400" eaLnBrk="1" fontAlgn="auto" latinLnBrk="0" hangingPunct="1">
              <a:lnSpc>
                <a:spcPct val="120000"/>
              </a:lnSpc>
              <a:spcBef>
                <a:spcPts val="2400"/>
              </a:spcBef>
              <a:spcAft>
                <a:spcPts val="0"/>
              </a:spcAft>
              <a:buClr>
                <a:schemeClr val="tx1"/>
              </a:buClr>
              <a:buSzTx/>
              <a:buFont typeface="+mj-lt"/>
              <a:buAutoNum type="arabicPeriod"/>
              <a:tabLst/>
              <a:defRPr sz="1400" b="0" i="0">
                <a:solidFill>
                  <a:schemeClr val="tx1"/>
                </a:solidFill>
                <a:latin typeface="Arial" panose="020B0604020202020204" pitchFamily="34" charset="0"/>
                <a:cs typeface="Arial" panose="020B0604020202020204" pitchFamily="34" charset="0"/>
              </a:defRPr>
            </a:lvl1pPr>
            <a:lvl2pPr marL="731520" indent="-365760">
              <a:lnSpc>
                <a:spcPct val="120000"/>
              </a:lnSpc>
              <a:spcBef>
                <a:spcPts val="0"/>
              </a:spcBef>
              <a:buClr>
                <a:schemeClr val="accent3"/>
              </a:buClr>
              <a:buFont typeface="+mj-lt"/>
              <a:buAutoNum type="alphaLcPeriod"/>
              <a:defRPr sz="1800" b="0" i="0">
                <a:solidFill>
                  <a:schemeClr val="bg1"/>
                </a:solidFill>
                <a:latin typeface="Avenir Next P for BBG" panose="020B0503020202020204" pitchFamily="34" charset="0"/>
              </a:defRPr>
            </a:lvl2pPr>
            <a:lvl3pPr>
              <a:defRPr sz="3200" b="1" i="0">
                <a:solidFill>
                  <a:schemeClr val="bg1"/>
                </a:solidFill>
                <a:latin typeface="Avenir Next P for BBG" panose="020B0503020202020204" pitchFamily="34" charset="0"/>
              </a:defRPr>
            </a:lvl3pPr>
            <a:lvl4pPr>
              <a:defRPr sz="3200" b="1" i="0">
                <a:solidFill>
                  <a:schemeClr val="bg1"/>
                </a:solidFill>
                <a:latin typeface="Avenir Next P for BBG" panose="020B0503020202020204" pitchFamily="34" charset="0"/>
              </a:defRPr>
            </a:lvl4pPr>
            <a:lvl5pPr>
              <a:defRPr sz="3200" b="1" i="0">
                <a:solidFill>
                  <a:schemeClr val="bg1"/>
                </a:solidFill>
                <a:latin typeface="Avenir Next P for BBG" panose="020B0503020202020204" pitchFamily="34" charset="0"/>
              </a:defRPr>
            </a:lvl5pPr>
          </a:lstStyle>
          <a:p>
            <a:pPr lvl="0"/>
            <a:r>
              <a:rPr lang="en-US" dirty="0"/>
              <a:t>Click to edit. This template is best used when there is limited text needed.</a:t>
            </a:r>
          </a:p>
          <a:p>
            <a:pPr lvl="0"/>
            <a:r>
              <a:rPr lang="en-US" dirty="0"/>
              <a:t>Click to edit. It is also best for stand-up presentations for larger audiences.</a:t>
            </a:r>
          </a:p>
          <a:p>
            <a:pPr lvl="0"/>
            <a:r>
              <a:rPr lang="en-US" dirty="0"/>
              <a:t>Click to edit. Keep the use of color minimal</a:t>
            </a:r>
          </a:p>
          <a:p>
            <a:pPr lvl="0"/>
            <a:endParaRPr lang="en-US" dirty="0"/>
          </a:p>
          <a:p>
            <a:pPr lvl="0"/>
            <a:r>
              <a:rPr lang="en-US" dirty="0"/>
              <a:t>Click to edit. This template is best used when there is multiple topics needed.</a:t>
            </a:r>
          </a:p>
          <a:p>
            <a:pPr lvl="0"/>
            <a:r>
              <a:rPr lang="en-US" dirty="0"/>
              <a:t>Click to edit. It is also best for stand-up presentations for larger audiences.</a:t>
            </a:r>
          </a:p>
          <a:p>
            <a:pPr lvl="0"/>
            <a:r>
              <a:rPr lang="en-US" dirty="0"/>
              <a:t>Click to edit. Keep the use of color minimal.</a:t>
            </a:r>
          </a:p>
          <a:p>
            <a:pPr lvl="0"/>
            <a:endParaRPr lang="en-US" dirty="0"/>
          </a:p>
        </p:txBody>
      </p:sp>
      <p:sp>
        <p:nvSpPr>
          <p:cNvPr id="3" name="Text Placeholder 5">
            <a:extLst>
              <a:ext uri="{FF2B5EF4-FFF2-40B4-BE49-F238E27FC236}">
                <a16:creationId xmlns:a16="http://schemas.microsoft.com/office/drawing/2014/main" id="{3BF64151-CADC-134C-B727-0AB4D4B694C2}"/>
              </a:ext>
            </a:extLst>
          </p:cNvPr>
          <p:cNvSpPr>
            <a:spLocks noGrp="1"/>
          </p:cNvSpPr>
          <p:nvPr>
            <p:ph type="body" sz="quarter" idx="13" hasCustomPrompt="1"/>
          </p:nvPr>
        </p:nvSpPr>
        <p:spPr>
          <a:xfrm>
            <a:off x="427037" y="701675"/>
            <a:ext cx="10287000" cy="1338828"/>
          </a:xfrm>
          <a:prstGeom prst="rect">
            <a:avLst/>
          </a:prstGeom>
        </p:spPr>
        <p:txBody>
          <a:bodyPr wrap="square" lIns="0" rIns="0">
            <a:spAutoFit/>
          </a:bodyPr>
          <a:lstStyle>
            <a:lvl1pPr marL="0" indent="0">
              <a:buNone/>
              <a:defRPr sz="3000" b="1" i="0">
                <a:solidFill>
                  <a:schemeClr val="tx1"/>
                </a:solidFill>
                <a:latin typeface="Arial" panose="020B0604020202020204" pitchFamily="34" charset="0"/>
                <a:cs typeface="Arial" panose="020B0604020202020204" pitchFamily="34" charset="0"/>
              </a:defRPr>
            </a:lvl1pPr>
            <a:lvl2pPr>
              <a:defRPr b="1" i="0">
                <a:solidFill>
                  <a:schemeClr val="bg1"/>
                </a:solidFill>
                <a:latin typeface="Avenir Next P for BBG" panose="020B0503020202020204" pitchFamily="34" charset="0"/>
              </a:defRPr>
            </a:lvl2pPr>
            <a:lvl3pPr>
              <a:defRPr b="1" i="0">
                <a:solidFill>
                  <a:schemeClr val="bg1"/>
                </a:solidFill>
                <a:latin typeface="Avenir Next P for BBG" panose="020B0503020202020204" pitchFamily="34" charset="0"/>
              </a:defRPr>
            </a:lvl3pPr>
            <a:lvl4pPr>
              <a:defRPr b="1" i="0">
                <a:solidFill>
                  <a:schemeClr val="bg1"/>
                </a:solidFill>
                <a:latin typeface="Avenir Next P for BBG" panose="020B0503020202020204" pitchFamily="34" charset="0"/>
              </a:defRPr>
            </a:lvl4pPr>
            <a:lvl5pPr>
              <a:defRPr b="1" i="0">
                <a:solidFill>
                  <a:schemeClr val="bg1"/>
                </a:solidFill>
                <a:latin typeface="Avenir Next P for BBG" panose="020B0503020202020204" pitchFamily="34" charset="0"/>
              </a:defRPr>
            </a:lvl5pPr>
          </a:lstStyle>
          <a:p>
            <a:pPr lvl="0"/>
            <a:r>
              <a:rPr lang="en-US" dirty="0"/>
              <a:t>Click to edit the presentation title. This PowerPoint template is meant to be used for presentation purposes only.</a:t>
            </a:r>
          </a:p>
        </p:txBody>
      </p:sp>
    </p:spTree>
    <p:extLst>
      <p:ext uri="{BB962C8B-B14F-4D97-AF65-F5344CB8AC3E}">
        <p14:creationId xmlns:p14="http://schemas.microsoft.com/office/powerpoint/2010/main" val="3207268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6A04DB76-B4FF-5642-B77D-C46E3D36FF54}"/>
              </a:ext>
            </a:extLst>
          </p:cNvPr>
          <p:cNvSpPr>
            <a:spLocks noGrp="1"/>
          </p:cNvSpPr>
          <p:nvPr>
            <p:ph type="body" sz="quarter" idx="10" hasCustomPrompt="1"/>
          </p:nvPr>
        </p:nvSpPr>
        <p:spPr>
          <a:xfrm>
            <a:off x="420619" y="1134533"/>
            <a:ext cx="5071638" cy="4114800"/>
          </a:xfrm>
          <a:prstGeom prst="rect">
            <a:avLst/>
          </a:prstGeom>
        </p:spPr>
        <p:txBody>
          <a:bodyPr lIns="0" tIns="0" rIns="0" bIns="0"/>
          <a:lstStyle>
            <a:lvl1pPr marL="0" indent="0">
              <a:buNone/>
              <a:defRPr sz="1800" b="1" i="0">
                <a:solidFill>
                  <a:schemeClr val="accent2"/>
                </a:solidFill>
                <a:latin typeface="Arial" panose="020B0604020202020204" pitchFamily="34" charset="0"/>
                <a:cs typeface="Arial" panose="020B0604020202020204" pitchFamily="34" charset="0"/>
              </a:defRPr>
            </a:lvl1pPr>
            <a:lvl2pPr marL="0" indent="0">
              <a:lnSpc>
                <a:spcPct val="120000"/>
              </a:lnSpc>
              <a:spcBef>
                <a:spcPts val="1800"/>
              </a:spcBef>
              <a:spcAft>
                <a:spcPts val="0"/>
              </a:spcAft>
              <a:buNone/>
              <a:defRPr sz="1400" b="1" i="0">
                <a:solidFill>
                  <a:schemeClr val="tx1"/>
                </a:solidFill>
                <a:latin typeface="Arial" panose="020B0604020202020204" pitchFamily="34" charset="0"/>
                <a:cs typeface="Arial" panose="020B0604020202020204" pitchFamily="34" charset="0"/>
              </a:defRPr>
            </a:lvl2pPr>
            <a:lvl3pPr marL="0" indent="0">
              <a:lnSpc>
                <a:spcPct val="120000"/>
              </a:lnSpc>
              <a:spcBef>
                <a:spcPts val="600"/>
              </a:spcBef>
              <a:spcAft>
                <a:spcPts val="300"/>
              </a:spcAft>
              <a:buFont typeface="Arial" panose="020B0604020202020204" pitchFamily="34" charset="0"/>
              <a:buNone/>
              <a:defRPr sz="1400" b="0" i="0">
                <a:solidFill>
                  <a:schemeClr val="tx1"/>
                </a:solidFill>
                <a:latin typeface="Arial" panose="020B0604020202020204" pitchFamily="34" charset="0"/>
                <a:cs typeface="Arial" panose="020B0604020202020204" pitchFamily="34" charset="0"/>
              </a:defRPr>
            </a:lvl3pPr>
            <a:lvl4pPr marL="182880" indent="-182880">
              <a:lnSpc>
                <a:spcPct val="120000"/>
              </a:lnSpc>
              <a:spcBef>
                <a:spcPts val="1200"/>
              </a:spcBef>
              <a:spcAft>
                <a:spcPts val="0"/>
              </a:spcAft>
              <a:buFont typeface="Arial" panose="020B0604020202020204" pitchFamily="34" charset="0"/>
              <a:buChar char="•"/>
              <a:defRPr sz="1400" b="0" i="0">
                <a:solidFill>
                  <a:schemeClr val="tx1"/>
                </a:solidFill>
                <a:latin typeface="Arial" panose="020B0604020202020204" pitchFamily="34" charset="0"/>
                <a:cs typeface="Arial" panose="020B0604020202020204" pitchFamily="34" charset="0"/>
              </a:defRPr>
            </a:lvl4pPr>
            <a:lvl5pPr marL="365760" indent="-182880">
              <a:lnSpc>
                <a:spcPct val="120000"/>
              </a:lnSpc>
              <a:spcBef>
                <a:spcPts val="300"/>
              </a:spcBef>
              <a:spcAft>
                <a:spcPts val="300"/>
              </a:spcAft>
              <a:buFont typeface="Courier New" panose="02070309020205020404" pitchFamily="49" charset="0"/>
              <a:buChar char="o"/>
              <a:defRPr sz="1400" b="0" i="0">
                <a:solidFill>
                  <a:schemeClr val="tx1"/>
                </a:solidFill>
                <a:latin typeface="Arial" panose="020B0604020202020204" pitchFamily="34" charset="0"/>
                <a:cs typeface="Arial" panose="020B0604020202020204" pitchFamily="34" charset="0"/>
              </a:defRPr>
            </a:lvl5pPr>
          </a:lstStyle>
          <a:p>
            <a:pPr lvl="1"/>
            <a:r>
              <a:rPr lang="en-US" dirty="0"/>
              <a:t>Second level for body copy</a:t>
            </a:r>
          </a:p>
          <a:p>
            <a:pPr lvl="2"/>
            <a:r>
              <a:rPr lang="en-US" dirty="0"/>
              <a:t>Third level for bullet if needed</a:t>
            </a:r>
          </a:p>
          <a:p>
            <a:pPr lvl="3"/>
            <a:r>
              <a:rPr lang="en-US" dirty="0"/>
              <a:t>Fourth level for bullet if needed</a:t>
            </a:r>
          </a:p>
          <a:p>
            <a:pPr lvl="4"/>
            <a:r>
              <a:rPr lang="en-US" dirty="0"/>
              <a:t>Fifth level for second level bullet if needed</a:t>
            </a:r>
          </a:p>
        </p:txBody>
      </p:sp>
      <p:cxnSp>
        <p:nvCxnSpPr>
          <p:cNvPr id="6" name="Straight Connector 5">
            <a:extLst>
              <a:ext uri="{FF2B5EF4-FFF2-40B4-BE49-F238E27FC236}">
                <a16:creationId xmlns:a16="http://schemas.microsoft.com/office/drawing/2014/main" id="{BD44C8E0-4119-844A-8E4B-56ECEEF4A6B6}"/>
              </a:ext>
            </a:extLst>
          </p:cNvPr>
          <p:cNvCxnSpPr>
            <a:cxnSpLocks/>
          </p:cNvCxnSpPr>
          <p:nvPr userDrawn="1"/>
        </p:nvCxnSpPr>
        <p:spPr>
          <a:xfrm>
            <a:off x="5737790" y="706250"/>
            <a:ext cx="0" cy="4114800"/>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Text Placeholder 7">
            <a:extLst>
              <a:ext uri="{FF2B5EF4-FFF2-40B4-BE49-F238E27FC236}">
                <a16:creationId xmlns:a16="http://schemas.microsoft.com/office/drawing/2014/main" id="{B7507E24-F13F-E94C-A491-B395ABD05676}"/>
              </a:ext>
            </a:extLst>
          </p:cNvPr>
          <p:cNvSpPr>
            <a:spLocks noGrp="1"/>
          </p:cNvSpPr>
          <p:nvPr>
            <p:ph type="body" sz="quarter" idx="11" hasCustomPrompt="1"/>
          </p:nvPr>
        </p:nvSpPr>
        <p:spPr>
          <a:xfrm>
            <a:off x="6042590" y="1134533"/>
            <a:ext cx="5071638" cy="4114800"/>
          </a:xfrm>
          <a:prstGeom prst="rect">
            <a:avLst/>
          </a:prstGeom>
        </p:spPr>
        <p:txBody>
          <a:bodyPr lIns="0" tIns="0" rIns="0" bIns="0"/>
          <a:lstStyle>
            <a:lvl1pPr marL="0" indent="0">
              <a:buNone/>
              <a:defRPr sz="1800" b="1" i="0">
                <a:solidFill>
                  <a:schemeClr val="accent2"/>
                </a:solidFill>
                <a:latin typeface="Arial" panose="020B0604020202020204" pitchFamily="34" charset="0"/>
                <a:cs typeface="Arial" panose="020B0604020202020204" pitchFamily="34" charset="0"/>
              </a:defRPr>
            </a:lvl1pPr>
            <a:lvl2pPr marL="0" indent="0">
              <a:lnSpc>
                <a:spcPct val="120000"/>
              </a:lnSpc>
              <a:spcBef>
                <a:spcPts val="1800"/>
              </a:spcBef>
              <a:spcAft>
                <a:spcPts val="0"/>
              </a:spcAft>
              <a:buNone/>
              <a:defRPr sz="1400" b="1" i="0">
                <a:solidFill>
                  <a:schemeClr val="tx1"/>
                </a:solidFill>
                <a:latin typeface="Arial" panose="020B0604020202020204" pitchFamily="34" charset="0"/>
                <a:cs typeface="Arial" panose="020B0604020202020204" pitchFamily="34" charset="0"/>
              </a:defRPr>
            </a:lvl2pPr>
            <a:lvl3pPr marL="0" indent="0">
              <a:lnSpc>
                <a:spcPct val="120000"/>
              </a:lnSpc>
              <a:spcBef>
                <a:spcPts val="600"/>
              </a:spcBef>
              <a:spcAft>
                <a:spcPts val="300"/>
              </a:spcAft>
              <a:buFont typeface="Arial" panose="020B0604020202020204" pitchFamily="34" charset="0"/>
              <a:buNone/>
              <a:defRPr sz="1400" b="0" i="0">
                <a:solidFill>
                  <a:schemeClr val="tx1"/>
                </a:solidFill>
                <a:latin typeface="Arial" panose="020B0604020202020204" pitchFamily="34" charset="0"/>
                <a:cs typeface="Arial" panose="020B0604020202020204" pitchFamily="34" charset="0"/>
              </a:defRPr>
            </a:lvl3pPr>
            <a:lvl4pPr marL="182880" indent="-182880">
              <a:lnSpc>
                <a:spcPct val="120000"/>
              </a:lnSpc>
              <a:spcBef>
                <a:spcPts val="1200"/>
              </a:spcBef>
              <a:spcAft>
                <a:spcPts val="0"/>
              </a:spcAft>
              <a:buFont typeface="Arial" panose="020B0604020202020204" pitchFamily="34" charset="0"/>
              <a:buChar char="•"/>
              <a:defRPr sz="1400" b="0" i="0">
                <a:solidFill>
                  <a:schemeClr val="tx1"/>
                </a:solidFill>
                <a:latin typeface="Arial" panose="020B0604020202020204" pitchFamily="34" charset="0"/>
                <a:cs typeface="Arial" panose="020B0604020202020204" pitchFamily="34" charset="0"/>
              </a:defRPr>
            </a:lvl4pPr>
            <a:lvl5pPr marL="365760" indent="-182880">
              <a:lnSpc>
                <a:spcPct val="120000"/>
              </a:lnSpc>
              <a:spcBef>
                <a:spcPts val="300"/>
              </a:spcBef>
              <a:spcAft>
                <a:spcPts val="300"/>
              </a:spcAft>
              <a:buFont typeface="Courier New" panose="02070309020205020404" pitchFamily="49" charset="0"/>
              <a:buChar char="o"/>
              <a:defRPr sz="1400" b="0" i="0">
                <a:solidFill>
                  <a:schemeClr val="tx1"/>
                </a:solidFill>
                <a:latin typeface="Arial" panose="020B0604020202020204" pitchFamily="34" charset="0"/>
                <a:cs typeface="Arial" panose="020B0604020202020204" pitchFamily="34" charset="0"/>
              </a:defRPr>
            </a:lvl5pPr>
          </a:lstStyle>
          <a:p>
            <a:pPr lvl="1"/>
            <a:r>
              <a:rPr lang="en-US" dirty="0"/>
              <a:t>Second level for body copy</a:t>
            </a:r>
          </a:p>
          <a:p>
            <a:pPr lvl="2"/>
            <a:r>
              <a:rPr lang="en-US" dirty="0"/>
              <a:t>Third level for bullet if needed</a:t>
            </a:r>
          </a:p>
          <a:p>
            <a:pPr lvl="3"/>
            <a:r>
              <a:rPr lang="en-US" dirty="0"/>
              <a:t>Fourth level for bullet if needed</a:t>
            </a:r>
          </a:p>
          <a:p>
            <a:pPr lvl="4"/>
            <a:r>
              <a:rPr lang="en-US" dirty="0"/>
              <a:t>Fifth level for second level bullet if needed</a:t>
            </a:r>
          </a:p>
        </p:txBody>
      </p:sp>
      <p:sp>
        <p:nvSpPr>
          <p:cNvPr id="8" name="Text Placeholder 7">
            <a:extLst>
              <a:ext uri="{FF2B5EF4-FFF2-40B4-BE49-F238E27FC236}">
                <a16:creationId xmlns:a16="http://schemas.microsoft.com/office/drawing/2014/main" id="{41DD35F2-F69A-E140-9EDE-CE4626055293}"/>
              </a:ext>
            </a:extLst>
          </p:cNvPr>
          <p:cNvSpPr>
            <a:spLocks noGrp="1"/>
          </p:cNvSpPr>
          <p:nvPr>
            <p:ph type="body" sz="quarter" idx="12" hasCustomPrompt="1"/>
          </p:nvPr>
        </p:nvSpPr>
        <p:spPr>
          <a:xfrm>
            <a:off x="420619" y="711200"/>
            <a:ext cx="5071638" cy="355600"/>
          </a:xfrm>
          <a:prstGeom prst="rect">
            <a:avLst/>
          </a:prstGeom>
        </p:spPr>
        <p:txBody>
          <a:bodyPr lIns="0" tIns="0" rIns="0" bIns="0"/>
          <a:lstStyle>
            <a:lvl1pPr marL="0" indent="0">
              <a:buNone/>
              <a:defRPr sz="1800" b="1" i="0">
                <a:solidFill>
                  <a:schemeClr val="accent2"/>
                </a:solidFill>
                <a:latin typeface="Arial" panose="020B0604020202020204" pitchFamily="34" charset="0"/>
                <a:cs typeface="Arial" panose="020B0604020202020204" pitchFamily="34" charset="0"/>
              </a:defRPr>
            </a:lvl1pPr>
            <a:lvl2pPr marL="0" indent="0">
              <a:lnSpc>
                <a:spcPct val="120000"/>
              </a:lnSpc>
              <a:spcBef>
                <a:spcPts val="1800"/>
              </a:spcBef>
              <a:spcAft>
                <a:spcPts val="0"/>
              </a:spcAft>
              <a:buNone/>
              <a:defRPr sz="1400" b="1" i="0">
                <a:solidFill>
                  <a:schemeClr val="bg1"/>
                </a:solidFill>
                <a:latin typeface="Arial" panose="020B0604020202020204" pitchFamily="34" charset="0"/>
                <a:cs typeface="Arial" panose="020B0604020202020204" pitchFamily="34" charset="0"/>
              </a:defRPr>
            </a:lvl2pPr>
            <a:lvl3pPr marL="0" indent="0">
              <a:lnSpc>
                <a:spcPct val="120000"/>
              </a:lnSpc>
              <a:spcBef>
                <a:spcPts val="600"/>
              </a:spcBef>
              <a:spcAft>
                <a:spcPts val="300"/>
              </a:spcAft>
              <a:buFont typeface="Arial" panose="020B0604020202020204" pitchFamily="34" charset="0"/>
              <a:buNone/>
              <a:defRPr sz="1400" b="0" i="0">
                <a:solidFill>
                  <a:schemeClr val="bg1"/>
                </a:solidFill>
                <a:latin typeface="Arial" panose="020B0604020202020204" pitchFamily="34" charset="0"/>
                <a:cs typeface="Arial" panose="020B0604020202020204" pitchFamily="34" charset="0"/>
              </a:defRPr>
            </a:lvl3pPr>
            <a:lvl4pPr marL="182880" indent="-182880">
              <a:lnSpc>
                <a:spcPct val="120000"/>
              </a:lnSpc>
              <a:spcBef>
                <a:spcPts val="1200"/>
              </a:spcBef>
              <a:spcAft>
                <a:spcPts val="0"/>
              </a:spcAft>
              <a:buFont typeface="Arial" panose="020B0604020202020204" pitchFamily="34" charset="0"/>
              <a:buChar char="•"/>
              <a:defRPr sz="1400" b="0" i="0">
                <a:solidFill>
                  <a:schemeClr val="bg1"/>
                </a:solidFill>
                <a:latin typeface="Arial" panose="020B0604020202020204" pitchFamily="34" charset="0"/>
                <a:cs typeface="Arial" panose="020B0604020202020204" pitchFamily="34" charset="0"/>
              </a:defRPr>
            </a:lvl4pPr>
            <a:lvl5pPr marL="365760" indent="-182880">
              <a:lnSpc>
                <a:spcPct val="120000"/>
              </a:lnSpc>
              <a:spcBef>
                <a:spcPts val="300"/>
              </a:spcBef>
              <a:spcAft>
                <a:spcPts val="300"/>
              </a:spcAft>
              <a:buFont typeface="Courier New" panose="02070309020205020404" pitchFamily="49" charset="0"/>
              <a:buChar char="o"/>
              <a:defRPr sz="1400" b="0" i="0">
                <a:solidFill>
                  <a:schemeClr val="bg1"/>
                </a:solidFill>
                <a:latin typeface="Arial" panose="020B0604020202020204" pitchFamily="34" charset="0"/>
                <a:cs typeface="Arial" panose="020B0604020202020204" pitchFamily="34" charset="0"/>
              </a:defRPr>
            </a:lvl5pPr>
          </a:lstStyle>
          <a:p>
            <a:pPr lvl="0"/>
            <a:r>
              <a:rPr lang="en-US" dirty="0"/>
              <a:t>First level for bold copy</a:t>
            </a:r>
          </a:p>
        </p:txBody>
      </p:sp>
      <p:sp>
        <p:nvSpPr>
          <p:cNvPr id="9" name="Text Placeholder 7">
            <a:extLst>
              <a:ext uri="{FF2B5EF4-FFF2-40B4-BE49-F238E27FC236}">
                <a16:creationId xmlns:a16="http://schemas.microsoft.com/office/drawing/2014/main" id="{22174292-B5F2-4744-9B56-BC733BE54426}"/>
              </a:ext>
            </a:extLst>
          </p:cNvPr>
          <p:cNvSpPr>
            <a:spLocks noGrp="1"/>
          </p:cNvSpPr>
          <p:nvPr>
            <p:ph type="body" sz="quarter" idx="13" hasCustomPrompt="1"/>
          </p:nvPr>
        </p:nvSpPr>
        <p:spPr>
          <a:xfrm>
            <a:off x="6042590" y="711200"/>
            <a:ext cx="5071638" cy="355600"/>
          </a:xfrm>
          <a:prstGeom prst="rect">
            <a:avLst/>
          </a:prstGeom>
        </p:spPr>
        <p:txBody>
          <a:bodyPr lIns="0" tIns="0" rIns="0" bIns="0"/>
          <a:lstStyle>
            <a:lvl1pPr marL="0" indent="0">
              <a:buNone/>
              <a:defRPr sz="1800" b="1" i="0">
                <a:solidFill>
                  <a:schemeClr val="accent2"/>
                </a:solidFill>
                <a:latin typeface="Arial" panose="020B0604020202020204" pitchFamily="34" charset="0"/>
                <a:cs typeface="Arial" panose="020B0604020202020204" pitchFamily="34" charset="0"/>
              </a:defRPr>
            </a:lvl1pPr>
            <a:lvl2pPr marL="0" indent="0">
              <a:lnSpc>
                <a:spcPct val="120000"/>
              </a:lnSpc>
              <a:spcBef>
                <a:spcPts val="1800"/>
              </a:spcBef>
              <a:spcAft>
                <a:spcPts val="0"/>
              </a:spcAft>
              <a:buNone/>
              <a:defRPr sz="1400" b="1" i="0">
                <a:solidFill>
                  <a:schemeClr val="bg1"/>
                </a:solidFill>
                <a:latin typeface="Arial" panose="020B0604020202020204" pitchFamily="34" charset="0"/>
                <a:cs typeface="Arial" panose="020B0604020202020204" pitchFamily="34" charset="0"/>
              </a:defRPr>
            </a:lvl2pPr>
            <a:lvl3pPr marL="0" indent="0">
              <a:lnSpc>
                <a:spcPct val="120000"/>
              </a:lnSpc>
              <a:spcBef>
                <a:spcPts val="600"/>
              </a:spcBef>
              <a:spcAft>
                <a:spcPts val="300"/>
              </a:spcAft>
              <a:buFont typeface="Arial" panose="020B0604020202020204" pitchFamily="34" charset="0"/>
              <a:buNone/>
              <a:defRPr sz="1400" b="0" i="0">
                <a:solidFill>
                  <a:schemeClr val="bg1"/>
                </a:solidFill>
                <a:latin typeface="Arial" panose="020B0604020202020204" pitchFamily="34" charset="0"/>
                <a:cs typeface="Arial" panose="020B0604020202020204" pitchFamily="34" charset="0"/>
              </a:defRPr>
            </a:lvl3pPr>
            <a:lvl4pPr marL="182880" indent="-182880">
              <a:lnSpc>
                <a:spcPct val="120000"/>
              </a:lnSpc>
              <a:spcBef>
                <a:spcPts val="1200"/>
              </a:spcBef>
              <a:spcAft>
                <a:spcPts val="0"/>
              </a:spcAft>
              <a:buFont typeface="Arial" panose="020B0604020202020204" pitchFamily="34" charset="0"/>
              <a:buChar char="•"/>
              <a:defRPr sz="1400" b="0" i="0">
                <a:solidFill>
                  <a:schemeClr val="bg1"/>
                </a:solidFill>
                <a:latin typeface="Arial" panose="020B0604020202020204" pitchFamily="34" charset="0"/>
                <a:cs typeface="Arial" panose="020B0604020202020204" pitchFamily="34" charset="0"/>
              </a:defRPr>
            </a:lvl4pPr>
            <a:lvl5pPr marL="365760" indent="-182880">
              <a:lnSpc>
                <a:spcPct val="120000"/>
              </a:lnSpc>
              <a:spcBef>
                <a:spcPts val="300"/>
              </a:spcBef>
              <a:spcAft>
                <a:spcPts val="300"/>
              </a:spcAft>
              <a:buFont typeface="Courier New" panose="02070309020205020404" pitchFamily="49" charset="0"/>
              <a:buChar char="o"/>
              <a:defRPr sz="1400" b="0" i="0">
                <a:solidFill>
                  <a:schemeClr val="bg1"/>
                </a:solidFill>
                <a:latin typeface="Arial" panose="020B0604020202020204" pitchFamily="34" charset="0"/>
                <a:cs typeface="Arial" panose="020B0604020202020204" pitchFamily="34" charset="0"/>
              </a:defRPr>
            </a:lvl5pPr>
          </a:lstStyle>
          <a:p>
            <a:pPr lvl="0"/>
            <a:r>
              <a:rPr lang="en-US" dirty="0"/>
              <a:t>First level for bold copy</a:t>
            </a:r>
          </a:p>
        </p:txBody>
      </p:sp>
    </p:spTree>
    <p:extLst>
      <p:ext uri="{BB962C8B-B14F-4D97-AF65-F5344CB8AC3E}">
        <p14:creationId xmlns:p14="http://schemas.microsoft.com/office/powerpoint/2010/main" val="3954491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aimer w">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493583" y="701675"/>
            <a:ext cx="7650181" cy="687913"/>
          </a:xfrm>
          <a:prstGeom prst="rect">
            <a:avLst/>
          </a:prstGeom>
        </p:spPr>
        <p:txBody>
          <a:bodyPr lIns="0"/>
          <a:lstStyle>
            <a:lvl1pPr lvl="0" indent="0" defTabSz="914126">
              <a:lnSpc>
                <a:spcPct val="90000"/>
              </a:lnSpc>
              <a:spcBef>
                <a:spcPts val="1000"/>
              </a:spcBef>
              <a:buFont typeface="Arial" panose="020B0604020202020204" pitchFamily="34" charset="0"/>
              <a:buNone/>
              <a:defRPr sz="3000" b="0" i="0">
                <a:solidFill>
                  <a:schemeClr val="bg1"/>
                </a:solidFill>
                <a:latin typeface="Arial" panose="020B0604020202020204" pitchFamily="34" charset="0"/>
                <a:cs typeface="Arial" panose="020B0604020202020204" pitchFamily="34" charset="0"/>
              </a:defRPr>
            </a:lvl1pPr>
            <a:lvl2pPr marL="685594" indent="-228531" defTabSz="914126">
              <a:lnSpc>
                <a:spcPct val="90000"/>
              </a:lnSpc>
              <a:spcBef>
                <a:spcPts val="500"/>
              </a:spcBef>
              <a:buFont typeface="Arial" panose="020B0604020202020204" pitchFamily="34" charset="0"/>
              <a:buChar char="•"/>
              <a:defRPr sz="2399"/>
            </a:lvl2pPr>
            <a:lvl3pPr marL="1142657" indent="-228531" defTabSz="914126">
              <a:lnSpc>
                <a:spcPct val="90000"/>
              </a:lnSpc>
              <a:spcBef>
                <a:spcPts val="500"/>
              </a:spcBef>
              <a:buFont typeface="Arial" panose="020B0604020202020204" pitchFamily="34" charset="0"/>
              <a:buChar char="•"/>
              <a:defRPr sz="1999"/>
            </a:lvl3pPr>
            <a:lvl4pPr marL="1599720" indent="-228531" defTabSz="914126">
              <a:lnSpc>
                <a:spcPct val="90000"/>
              </a:lnSpc>
              <a:spcBef>
                <a:spcPts val="500"/>
              </a:spcBef>
              <a:buFont typeface="Arial" panose="020B0604020202020204" pitchFamily="34" charset="0"/>
              <a:buChar char="•"/>
              <a:defRPr sz="1799"/>
            </a:lvl4pPr>
            <a:lvl5pPr marL="2056783" indent="-228531" defTabSz="914126">
              <a:lnSpc>
                <a:spcPct val="90000"/>
              </a:lnSpc>
              <a:spcBef>
                <a:spcPts val="500"/>
              </a:spcBef>
              <a:buFont typeface="Arial" panose="020B0604020202020204" pitchFamily="34" charset="0"/>
              <a:buChar char="•"/>
              <a:defRPr sz="1799"/>
            </a:lvl5pPr>
            <a:lvl6pPr marL="2513846" indent="-228531" defTabSz="914126">
              <a:lnSpc>
                <a:spcPct val="90000"/>
              </a:lnSpc>
              <a:spcBef>
                <a:spcPts val="500"/>
              </a:spcBef>
              <a:buFont typeface="Arial" panose="020B0604020202020204" pitchFamily="34" charset="0"/>
              <a:buChar char="•"/>
              <a:defRPr sz="1799"/>
            </a:lvl6pPr>
            <a:lvl7pPr marL="2970908" indent="-228531" defTabSz="914126">
              <a:lnSpc>
                <a:spcPct val="90000"/>
              </a:lnSpc>
              <a:spcBef>
                <a:spcPts val="500"/>
              </a:spcBef>
              <a:buFont typeface="Arial" panose="020B0604020202020204" pitchFamily="34" charset="0"/>
              <a:buChar char="•"/>
              <a:defRPr sz="1799"/>
            </a:lvl7pPr>
            <a:lvl8pPr marL="3427971" indent="-228531" defTabSz="914126">
              <a:lnSpc>
                <a:spcPct val="90000"/>
              </a:lnSpc>
              <a:spcBef>
                <a:spcPts val="500"/>
              </a:spcBef>
              <a:buFont typeface="Arial" panose="020B0604020202020204" pitchFamily="34" charset="0"/>
              <a:buChar char="•"/>
              <a:defRPr sz="1799"/>
            </a:lvl8pPr>
            <a:lvl9pPr marL="3885034" indent="-228531" defTabSz="914126">
              <a:lnSpc>
                <a:spcPct val="90000"/>
              </a:lnSpc>
              <a:spcBef>
                <a:spcPts val="500"/>
              </a:spcBef>
              <a:buFont typeface="Arial" panose="020B0604020202020204" pitchFamily="34" charset="0"/>
              <a:buChar char="•"/>
              <a:defRPr sz="1799"/>
            </a:lvl9pPr>
          </a:lstStyle>
          <a:p>
            <a:pPr lvl="0"/>
            <a:r>
              <a:rPr lang="en-US" dirty="0">
                <a:solidFill>
                  <a:schemeClr val="tx1"/>
                </a:solidFill>
                <a:latin typeface="Arial" panose="020B0604020202020204" pitchFamily="34" charset="0"/>
                <a:cs typeface="Arial" panose="020B0604020202020204" pitchFamily="34" charset="0"/>
              </a:rPr>
              <a:t>Disclaimer</a:t>
            </a:r>
          </a:p>
        </p:txBody>
      </p:sp>
      <p:cxnSp>
        <p:nvCxnSpPr>
          <p:cNvPr id="3" name="Straight Connector 2">
            <a:extLst>
              <a:ext uri="{FF2B5EF4-FFF2-40B4-BE49-F238E27FC236}">
                <a16:creationId xmlns:a16="http://schemas.microsoft.com/office/drawing/2014/main" id="{472A8183-D75D-A544-A0C5-4AD1F4149183}"/>
              </a:ext>
            </a:extLst>
          </p:cNvPr>
          <p:cNvCxnSpPr>
            <a:cxnSpLocks/>
          </p:cNvCxnSpPr>
          <p:nvPr userDrawn="1"/>
        </p:nvCxnSpPr>
        <p:spPr>
          <a:xfrm>
            <a:off x="523451" y="1430585"/>
            <a:ext cx="507559" cy="0"/>
          </a:xfrm>
          <a:prstGeom prst="line">
            <a:avLst/>
          </a:prstGeom>
          <a:ln w="19050">
            <a:solidFill>
              <a:srgbClr val="FF9E24"/>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523451" y="1676400"/>
            <a:ext cx="11133561" cy="4162678"/>
          </a:xfrm>
          <a:prstGeom prst="rect">
            <a:avLst/>
          </a:prstGeom>
          <a:noFill/>
        </p:spPr>
        <p:txBody>
          <a:bodyPr wrap="square" lIns="0" rtlCol="0">
            <a:spAutoFit/>
          </a:bodyPr>
          <a:lstStyle/>
          <a:p>
            <a:pPr lvl="0" defTabSz="761787">
              <a:lnSpc>
                <a:spcPct val="100000"/>
              </a:lnSpc>
              <a:spcBef>
                <a:spcPts val="0"/>
              </a:spcBef>
              <a:spcAft>
                <a:spcPts val="500"/>
              </a:spcAft>
              <a:buSzPct val="90000"/>
              <a:defRPr/>
            </a:pPr>
            <a:r>
              <a:rPr lang="en-GB" sz="1200" kern="0" dirty="0">
                <a:solidFill>
                  <a:schemeClr val="tx1"/>
                </a:solidFill>
                <a:latin typeface="Arial" panose="020B0604020202020204" pitchFamily="34" charset="0"/>
                <a:cs typeface="Arial" panose="020B0604020202020204" pitchFamily="34" charset="0"/>
              </a:rPr>
              <a:t>The data included in these materials are for illustrative purposes only. The BLOOMBERG TERMINAL service and Bloomberg data products (the “Services”) are owned and distributed by Bloomberg Finance L.P. (“BFLP”) except (</a:t>
            </a:r>
            <a:r>
              <a:rPr lang="en-GB" sz="1200" kern="0" dirty="0" err="1">
                <a:solidFill>
                  <a:schemeClr val="tx1"/>
                </a:solidFill>
                <a:latin typeface="Arial" panose="020B0604020202020204" pitchFamily="34" charset="0"/>
                <a:cs typeface="Arial" panose="020B0604020202020204" pitchFamily="34" charset="0"/>
              </a:rPr>
              <a:t>i</a:t>
            </a:r>
            <a:r>
              <a:rPr lang="en-GB" sz="1200" kern="0" dirty="0">
                <a:solidFill>
                  <a:schemeClr val="tx1"/>
                </a:solidFill>
                <a:latin typeface="Arial" panose="020B0604020202020204" pitchFamily="34" charset="0"/>
                <a:cs typeface="Arial" panose="020B0604020202020204" pitchFamily="34" charset="0"/>
              </a:rPr>
              <a:t>) in Argentina, Australia and certain jurisdictions in the Pacific Islands, Bermuda, China, India, Japan, Korea and New Zealand, where Bloomberg L.P. and its subsidiaries (“BLP”) distribute these products, and (ii) in Singapore and the jurisdictions serviced by Bloomberg’s Singapore office, where a subsidiary of BFLP distributes these products. BLP provides BFLP and its subsidiaries with global marketing and operational support and service. Certain features, functions, products and services are available only to sophisticated investors and only where permitted. BFLP, BLP and their affiliates do not guarantee the accuracy of prices or other information in the Services. Nothing in the Services shall constitute or be construed as an offering of financial instruments by BFLP, BLP or their affiliates, or as investment advice or recommendations by BFLP, BLP or their affiliates of an investment strategy or whether or not to “buy”, “sell” or “hold” an investment. Information available via the Services should not be considered as information sufficient upon which to base an investment decision. The following are trademarks and service marks of BFLP, a Delaware limited partnership, or its subsidiaries: BLOOMBERG, BLOOMBERG ANYWHERE, BLOOMBERG MARKETS, BLOOMBERG NEWS, BLOOMBERG PROFESSIONAL, BLOOMBERG TERMINAL and BLOOMBERG.COM. Absence of any trademark or service mark from this list does not waive Bloomberg’s intellectual property rights in that name, mark or logo. All rights reserved. © 2021 Bloomberg.</a:t>
            </a:r>
          </a:p>
          <a:p>
            <a:pPr lvl="0" defTabSz="761787">
              <a:lnSpc>
                <a:spcPct val="100000"/>
              </a:lnSpc>
              <a:spcBef>
                <a:spcPts val="0"/>
              </a:spcBef>
              <a:spcAft>
                <a:spcPts val="500"/>
              </a:spcAft>
              <a:buSzPct val="90000"/>
              <a:defRPr/>
            </a:pPr>
            <a:r>
              <a:rPr lang="en-GB" sz="1200" kern="0" dirty="0">
                <a:solidFill>
                  <a:schemeClr val="tx1"/>
                </a:solidFill>
                <a:latin typeface="Arial" panose="020B0604020202020204" pitchFamily="34" charset="0"/>
                <a:cs typeface="Arial" panose="020B0604020202020204" pitchFamily="34" charset="0"/>
              </a:rPr>
              <a:t>Bloomberg Intelligence is a service provided by Bloomberg Finance L.P. and its affiliates. Bloomberg Intelligence shall not constitute, nor be construed as, investment advice or investment recommendations (i.e., recommendations as to whether or not to “buy”, “sell”, “hold”, or to enter or not to enter into any other transaction involving any specific interest) or a recommendation as to an investment or other strategy. No aspect of the Bloomberg Intelligence function is based on the consideration of a customer's individual circumstances. Bloomberg Intelligence should not be considered as information sufficient upon which to base an investment decision.  You should determine on your own whether you agree with Bloomberg Intelligence.</a:t>
            </a:r>
          </a:p>
          <a:p>
            <a:pPr lvl="0" defTabSz="761787">
              <a:lnSpc>
                <a:spcPct val="100000"/>
              </a:lnSpc>
              <a:spcBef>
                <a:spcPts val="0"/>
              </a:spcBef>
              <a:spcAft>
                <a:spcPts val="500"/>
              </a:spcAft>
              <a:buSzPct val="90000"/>
              <a:defRPr/>
            </a:pPr>
            <a:r>
              <a:rPr lang="en-GB" sz="1200" kern="0" dirty="0">
                <a:solidFill>
                  <a:schemeClr val="tx1"/>
                </a:solidFill>
                <a:latin typeface="Arial" panose="020B0604020202020204" pitchFamily="34" charset="0"/>
                <a:cs typeface="Arial" panose="020B0604020202020204" pitchFamily="34" charset="0"/>
              </a:rPr>
              <a:t>Bloomberg Intelligence Credit and Company research is offered only in certain jurisdictions. Bloomberg Intelligence should not be construed as tax or accounting advice or as a service designed to facilitate any Bloomberg Intelligence subscriber's compliance with its tax, accounting, or other legal obligations. Employees involved in Bloomberg Intelligence may hold positions in the securities </a:t>
            </a:r>
            <a:r>
              <a:rPr lang="en-GB" sz="1200" kern="0" dirty="0" err="1">
                <a:solidFill>
                  <a:schemeClr val="tx1"/>
                </a:solidFill>
                <a:latin typeface="Arial" panose="020B0604020202020204" pitchFamily="34" charset="0"/>
                <a:cs typeface="Arial" panose="020B0604020202020204" pitchFamily="34" charset="0"/>
              </a:rPr>
              <a:t>analyzed</a:t>
            </a:r>
            <a:r>
              <a:rPr lang="en-GB" sz="1200" kern="0" dirty="0">
                <a:solidFill>
                  <a:schemeClr val="tx1"/>
                </a:solidFill>
                <a:latin typeface="Arial" panose="020B0604020202020204" pitchFamily="34" charset="0"/>
                <a:cs typeface="Arial" panose="020B0604020202020204" pitchFamily="34" charset="0"/>
              </a:rPr>
              <a:t> or discussed on Bloomberg Intelligence.</a:t>
            </a:r>
          </a:p>
          <a:p>
            <a:endParaRPr 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3016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708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49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4825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4672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52565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8218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281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11146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15274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9127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7CDC5A2-771A-1745-9680-E5ED9A27DFB1}"/>
              </a:ext>
            </a:extLst>
          </p:cNvPr>
          <p:cNvCxnSpPr/>
          <p:nvPr userDrawn="1"/>
        </p:nvCxnSpPr>
        <p:spPr>
          <a:xfrm>
            <a:off x="938869" y="2458973"/>
            <a:ext cx="518025" cy="0"/>
          </a:xfrm>
          <a:prstGeom prst="line">
            <a:avLst/>
          </a:prstGeom>
          <a:ln w="19050">
            <a:solidFill>
              <a:srgbClr val="FF9E24"/>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6CD282ED-E3CF-EE49-9AAA-DB4CD9BEF0F7}"/>
              </a:ext>
            </a:extLst>
          </p:cNvPr>
          <p:cNvCxnSpPr>
            <a:cxnSpLocks/>
          </p:cNvCxnSpPr>
          <p:nvPr userDrawn="1"/>
        </p:nvCxnSpPr>
        <p:spPr>
          <a:xfrm>
            <a:off x="9277028" y="3239715"/>
            <a:ext cx="390294" cy="0"/>
          </a:xfrm>
          <a:prstGeom prst="line">
            <a:avLst/>
          </a:prstGeom>
          <a:ln w="19050">
            <a:solidFill>
              <a:srgbClr val="FF9E24"/>
            </a:solidFill>
          </a:ln>
        </p:spPr>
        <p:style>
          <a:lnRef idx="1">
            <a:schemeClr val="accent1"/>
          </a:lnRef>
          <a:fillRef idx="0">
            <a:schemeClr val="accent1"/>
          </a:fillRef>
          <a:effectRef idx="0">
            <a:schemeClr val="accent1"/>
          </a:effectRef>
          <a:fontRef idx="minor">
            <a:schemeClr val="tx1"/>
          </a:fontRef>
        </p:style>
      </p:cxnSp>
      <p:sp>
        <p:nvSpPr>
          <p:cNvPr id="4" name="Text Placeholder 7">
            <a:extLst>
              <a:ext uri="{FF2B5EF4-FFF2-40B4-BE49-F238E27FC236}">
                <a16:creationId xmlns:a16="http://schemas.microsoft.com/office/drawing/2014/main" id="{A247CBD7-2AB9-A246-BA6D-B34F0780C538}"/>
              </a:ext>
            </a:extLst>
          </p:cNvPr>
          <p:cNvSpPr>
            <a:spLocks noGrp="1"/>
          </p:cNvSpPr>
          <p:nvPr>
            <p:ph type="body" sz="quarter" idx="10" hasCustomPrompt="1"/>
          </p:nvPr>
        </p:nvSpPr>
        <p:spPr>
          <a:xfrm>
            <a:off x="9176153" y="3328502"/>
            <a:ext cx="1905000" cy="292100"/>
          </a:xfrm>
          <a:prstGeom prst="rect">
            <a:avLst/>
          </a:prstGeom>
        </p:spPr>
        <p:txBody>
          <a:bodyPr/>
          <a:lstStyle>
            <a:lvl1pPr>
              <a:defRPr lang="en-US" sz="1500" b="1" dirty="0" smtClean="0">
                <a:solidFill>
                  <a:schemeClr val="bg1"/>
                </a:solidFill>
                <a:latin typeface="Arial" panose="020B0604020202020204" pitchFamily="34" charset="0"/>
                <a:ea typeface="+mj-ea"/>
                <a:cs typeface="Arial" panose="020B0604020202020204" pitchFamily="34" charset="0"/>
              </a:defRPr>
            </a:lvl1pPr>
            <a:lvl2pPr>
              <a:defRPr lang="en-US" sz="1500" dirty="0" smtClean="0"/>
            </a:lvl2pPr>
            <a:lvl3pPr>
              <a:defRPr lang="en-US" sz="1500" dirty="0" smtClean="0"/>
            </a:lvl3pPr>
            <a:lvl4pPr>
              <a:defRPr lang="en-US" sz="1500" dirty="0" smtClean="0"/>
            </a:lvl4pPr>
            <a:lvl5pPr>
              <a:defRPr lang="en-US" sz="1500" dirty="0"/>
            </a:lvl5pPr>
          </a:lstStyle>
          <a:p>
            <a:pPr marL="0" lvl="0" defTabSz="457063">
              <a:lnSpc>
                <a:spcPct val="80000"/>
              </a:lnSpc>
              <a:spcBef>
                <a:spcPct val="0"/>
              </a:spcBef>
              <a:spcAft>
                <a:spcPts val="600"/>
              </a:spcAft>
              <a:buNone/>
            </a:pPr>
            <a:r>
              <a:rPr lang="en-US" dirty="0"/>
              <a:t>First Last Name</a:t>
            </a:r>
          </a:p>
          <a:p>
            <a:pPr marL="0" lvl="0" defTabSz="457063">
              <a:lnSpc>
                <a:spcPct val="80000"/>
              </a:lnSpc>
              <a:spcBef>
                <a:spcPct val="0"/>
              </a:spcBef>
              <a:spcAft>
                <a:spcPts val="600"/>
              </a:spcAft>
              <a:buNone/>
            </a:pPr>
            <a:endParaRPr lang="en-US" dirty="0"/>
          </a:p>
        </p:txBody>
      </p:sp>
      <p:sp>
        <p:nvSpPr>
          <p:cNvPr id="5" name="Text Placeholder 7">
            <a:extLst>
              <a:ext uri="{FF2B5EF4-FFF2-40B4-BE49-F238E27FC236}">
                <a16:creationId xmlns:a16="http://schemas.microsoft.com/office/drawing/2014/main" id="{75525634-7139-8F45-9438-69F30DB0BA90}"/>
              </a:ext>
            </a:extLst>
          </p:cNvPr>
          <p:cNvSpPr>
            <a:spLocks noGrp="1"/>
          </p:cNvSpPr>
          <p:nvPr>
            <p:ph type="body" sz="quarter" idx="11" hasCustomPrompt="1"/>
          </p:nvPr>
        </p:nvSpPr>
        <p:spPr>
          <a:xfrm>
            <a:off x="9176153" y="3595202"/>
            <a:ext cx="1905000" cy="252898"/>
          </a:xfrm>
          <a:prstGeom prst="rect">
            <a:avLst/>
          </a:prstGeom>
        </p:spPr>
        <p:txBody>
          <a:bodyPr/>
          <a:lstStyle>
            <a:lvl1pPr>
              <a:defRPr lang="en-US" sz="1500" b="0" dirty="0" smtClean="0">
                <a:solidFill>
                  <a:schemeClr val="bg1"/>
                </a:solidFill>
                <a:latin typeface="Arial" panose="020B0604020202020204" pitchFamily="34" charset="0"/>
                <a:ea typeface="+mj-ea"/>
                <a:cs typeface="Arial" panose="020B0604020202020204" pitchFamily="34" charset="0"/>
              </a:defRPr>
            </a:lvl1pPr>
            <a:lvl2pPr>
              <a:defRPr lang="en-US" sz="1500" dirty="0" smtClean="0"/>
            </a:lvl2pPr>
            <a:lvl3pPr>
              <a:defRPr lang="en-US" sz="1500" dirty="0" smtClean="0"/>
            </a:lvl3pPr>
            <a:lvl4pPr>
              <a:defRPr lang="en-US" sz="1500" dirty="0" smtClean="0"/>
            </a:lvl4pPr>
            <a:lvl5pPr>
              <a:defRPr lang="en-US" sz="1500" dirty="0"/>
            </a:lvl5pPr>
          </a:lstStyle>
          <a:p>
            <a:pPr marL="0" lvl="0" defTabSz="457063">
              <a:lnSpc>
                <a:spcPct val="80000"/>
              </a:lnSpc>
              <a:spcBef>
                <a:spcPct val="0"/>
              </a:spcBef>
              <a:spcAft>
                <a:spcPts val="600"/>
              </a:spcAft>
              <a:buNone/>
            </a:pPr>
            <a:r>
              <a:rPr lang="en-US" dirty="0"/>
              <a:t>Title</a:t>
            </a:r>
          </a:p>
        </p:txBody>
      </p:sp>
      <p:sp>
        <p:nvSpPr>
          <p:cNvPr id="6" name="Text Placeholder 7">
            <a:extLst>
              <a:ext uri="{FF2B5EF4-FFF2-40B4-BE49-F238E27FC236}">
                <a16:creationId xmlns:a16="http://schemas.microsoft.com/office/drawing/2014/main" id="{EEF9D48F-0874-A44D-ACBE-6B9F2AB98CC1}"/>
              </a:ext>
            </a:extLst>
          </p:cNvPr>
          <p:cNvSpPr>
            <a:spLocks noGrp="1"/>
          </p:cNvSpPr>
          <p:nvPr>
            <p:ph type="body" sz="quarter" idx="13" hasCustomPrompt="1"/>
          </p:nvPr>
        </p:nvSpPr>
        <p:spPr>
          <a:xfrm>
            <a:off x="9176153" y="3849202"/>
            <a:ext cx="1905000" cy="265598"/>
          </a:xfrm>
          <a:prstGeom prst="rect">
            <a:avLst/>
          </a:prstGeom>
        </p:spPr>
        <p:txBody>
          <a:bodyPr/>
          <a:lstStyle>
            <a:lvl1pPr>
              <a:defRPr lang="en-US" sz="1500" b="0" dirty="0" smtClean="0">
                <a:solidFill>
                  <a:schemeClr val="bg1"/>
                </a:solidFill>
                <a:latin typeface="Arial" panose="020B0604020202020204" pitchFamily="34" charset="0"/>
                <a:ea typeface="+mj-ea"/>
                <a:cs typeface="Arial" panose="020B0604020202020204" pitchFamily="34" charset="0"/>
              </a:defRPr>
            </a:lvl1pPr>
            <a:lvl2pPr>
              <a:defRPr lang="en-US" sz="1500" dirty="0" smtClean="0"/>
            </a:lvl2pPr>
            <a:lvl3pPr>
              <a:defRPr lang="en-US" sz="1500" dirty="0" smtClean="0"/>
            </a:lvl3pPr>
            <a:lvl4pPr>
              <a:defRPr lang="en-US" sz="1500" dirty="0" smtClean="0"/>
            </a:lvl4pPr>
            <a:lvl5pPr>
              <a:defRPr lang="en-US" sz="1500" dirty="0"/>
            </a:lvl5pPr>
          </a:lstStyle>
          <a:p>
            <a:pPr marL="0" lvl="0" defTabSz="457063">
              <a:lnSpc>
                <a:spcPct val="80000"/>
              </a:lnSpc>
              <a:spcBef>
                <a:spcPct val="0"/>
              </a:spcBef>
              <a:spcAft>
                <a:spcPts val="600"/>
              </a:spcAft>
              <a:buNone/>
            </a:pPr>
            <a:r>
              <a:rPr lang="en-US" dirty="0"/>
              <a:t>Company</a:t>
            </a:r>
          </a:p>
          <a:p>
            <a:pPr marL="0" lvl="0" defTabSz="457063">
              <a:lnSpc>
                <a:spcPct val="80000"/>
              </a:lnSpc>
              <a:spcBef>
                <a:spcPct val="0"/>
              </a:spcBef>
              <a:spcAft>
                <a:spcPts val="600"/>
              </a:spcAft>
              <a:buNone/>
            </a:pPr>
            <a:endParaRPr lang="en-US" dirty="0"/>
          </a:p>
        </p:txBody>
      </p:sp>
      <p:sp>
        <p:nvSpPr>
          <p:cNvPr id="7" name="Picture Placeholder 10">
            <a:extLst>
              <a:ext uri="{FF2B5EF4-FFF2-40B4-BE49-F238E27FC236}">
                <a16:creationId xmlns:a16="http://schemas.microsoft.com/office/drawing/2014/main" id="{1AB38FD0-582A-2E42-9524-16492BFC1DC5}"/>
              </a:ext>
            </a:extLst>
          </p:cNvPr>
          <p:cNvSpPr>
            <a:spLocks noGrp="1"/>
          </p:cNvSpPr>
          <p:nvPr>
            <p:ph type="pic" sz="quarter" idx="12"/>
          </p:nvPr>
        </p:nvSpPr>
        <p:spPr>
          <a:xfrm>
            <a:off x="9278334" y="1296185"/>
            <a:ext cx="1655887" cy="1655887"/>
          </a:xfrm>
          <a:prstGeom prst="ellipse">
            <a:avLst/>
          </a:prstGeom>
          <a:blipFill dpi="0" rotWithShape="0">
            <a:blip r:embed="rId3" cstate="screen">
              <a:extLst>
                <a:ext uri="{28A0092B-C50C-407E-A947-70E740481C1C}">
                  <a14:useLocalDpi xmlns:a14="http://schemas.microsoft.com/office/drawing/2010/main"/>
                </a:ext>
              </a:extLst>
            </a:blip>
            <a:srcRect/>
            <a:stretch>
              <a:fillRect l="-4000" t="-4000" r="-4000" b="-4000"/>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500">
                <a:solidFill>
                  <a:schemeClr val="lt1"/>
                </a:solidFill>
              </a:defRPr>
            </a:lvl1pPr>
          </a:lstStyle>
          <a:p>
            <a:pPr marL="0" lvl="0" algn="ctr" defTabSz="761787"/>
            <a:endParaRPr lang="en-US"/>
          </a:p>
        </p:txBody>
      </p:sp>
      <p:sp>
        <p:nvSpPr>
          <p:cNvPr id="8" name="Text Placeholder 27">
            <a:extLst>
              <a:ext uri="{FF2B5EF4-FFF2-40B4-BE49-F238E27FC236}">
                <a16:creationId xmlns:a16="http://schemas.microsoft.com/office/drawing/2014/main" id="{064AC2E5-D0E5-624A-8010-654ADC7B7914}"/>
              </a:ext>
            </a:extLst>
          </p:cNvPr>
          <p:cNvSpPr>
            <a:spLocks noGrp="1"/>
          </p:cNvSpPr>
          <p:nvPr>
            <p:ph type="body" sz="quarter" idx="14" hasCustomPrompt="1"/>
          </p:nvPr>
        </p:nvSpPr>
        <p:spPr>
          <a:xfrm>
            <a:off x="835612" y="707169"/>
            <a:ext cx="6782799" cy="1547588"/>
          </a:xfrm>
          <a:prstGeom prst="rect">
            <a:avLst/>
          </a:prstGeom>
        </p:spPr>
        <p:txBody>
          <a:bodyPr/>
          <a:lstStyle>
            <a:lvl1pPr marL="0" indent="0">
              <a:buNone/>
              <a:defRPr sz="5000" b="1" i="0">
                <a:solidFill>
                  <a:schemeClr val="bg1"/>
                </a:solidFill>
                <a:latin typeface="Arial" panose="020B0604020202020204" pitchFamily="34" charset="0"/>
                <a:cs typeface="Arial" panose="020B0604020202020204" pitchFamily="34" charset="0"/>
              </a:defRPr>
            </a:lvl1pPr>
            <a:lvl2pPr>
              <a:defRPr sz="4800"/>
            </a:lvl2pPr>
            <a:lvl3pPr>
              <a:defRPr sz="4800"/>
            </a:lvl3pPr>
            <a:lvl4pPr>
              <a:defRPr sz="4800"/>
            </a:lvl4pPr>
            <a:lvl5pPr>
              <a:defRPr sz="4800"/>
            </a:lvl5pPr>
          </a:lstStyle>
          <a:p>
            <a:pPr lvl="0"/>
            <a:r>
              <a:rPr lang="en-US" dirty="0"/>
              <a:t>Your event name goes here.</a:t>
            </a:r>
          </a:p>
        </p:txBody>
      </p:sp>
      <p:sp>
        <p:nvSpPr>
          <p:cNvPr id="9" name="Text Placeholder 31">
            <a:extLst>
              <a:ext uri="{FF2B5EF4-FFF2-40B4-BE49-F238E27FC236}">
                <a16:creationId xmlns:a16="http://schemas.microsoft.com/office/drawing/2014/main" id="{3FF39313-3B29-B749-AFA3-91059F6D1D07}"/>
              </a:ext>
            </a:extLst>
          </p:cNvPr>
          <p:cNvSpPr>
            <a:spLocks noGrp="1"/>
          </p:cNvSpPr>
          <p:nvPr>
            <p:ph type="body" sz="quarter" idx="15" hasCustomPrompt="1"/>
          </p:nvPr>
        </p:nvSpPr>
        <p:spPr>
          <a:xfrm>
            <a:off x="835025" y="2576122"/>
            <a:ext cx="6782798" cy="1538672"/>
          </a:xfrm>
          <a:prstGeom prst="rect">
            <a:avLst/>
          </a:prstGeom>
        </p:spPr>
        <p:txBody>
          <a:bodyPr/>
          <a:lstStyle>
            <a:lvl1pPr marL="0" indent="0">
              <a:buNone/>
              <a:defRPr sz="2100" b="0" i="0">
                <a:solidFill>
                  <a:schemeClr val="bg1"/>
                </a:solidFill>
                <a:latin typeface="Arial" panose="020B0604020202020204" pitchFamily="34" charset="0"/>
                <a:cs typeface="Arial" panose="020B0604020202020204" pitchFamily="34" charset="0"/>
              </a:defRPr>
            </a:lvl1pPr>
          </a:lstStyle>
          <a:p>
            <a:pPr lvl="0"/>
            <a:r>
              <a:rPr lang="en-US" dirty="0"/>
              <a:t>Subhead goes here</a:t>
            </a:r>
          </a:p>
        </p:txBody>
      </p:sp>
      <p:sp>
        <p:nvSpPr>
          <p:cNvPr id="10" name="Text Placeholder 7">
            <a:extLst>
              <a:ext uri="{FF2B5EF4-FFF2-40B4-BE49-F238E27FC236}">
                <a16:creationId xmlns:a16="http://schemas.microsoft.com/office/drawing/2014/main" id="{2010E0E4-7307-C84A-964F-37328425AA2C}"/>
              </a:ext>
            </a:extLst>
          </p:cNvPr>
          <p:cNvSpPr>
            <a:spLocks noGrp="1"/>
          </p:cNvSpPr>
          <p:nvPr>
            <p:ph type="body" sz="quarter" idx="16" hasCustomPrompt="1"/>
          </p:nvPr>
        </p:nvSpPr>
        <p:spPr>
          <a:xfrm>
            <a:off x="9176153" y="782971"/>
            <a:ext cx="1905000" cy="292100"/>
          </a:xfrm>
          <a:prstGeom prst="rect">
            <a:avLst/>
          </a:prstGeom>
        </p:spPr>
        <p:txBody>
          <a:bodyPr/>
          <a:lstStyle>
            <a:lvl1pPr>
              <a:defRPr lang="en-US" sz="1200" b="1" dirty="0" smtClean="0">
                <a:solidFill>
                  <a:schemeClr val="bg1"/>
                </a:solidFill>
                <a:latin typeface="Arial" panose="020B0604020202020204" pitchFamily="34" charset="0"/>
                <a:ea typeface="+mj-ea"/>
                <a:cs typeface="Arial" panose="020B0604020202020204" pitchFamily="34" charset="0"/>
              </a:defRPr>
            </a:lvl1pPr>
            <a:lvl2pPr>
              <a:defRPr lang="en-US" sz="1500" dirty="0" smtClean="0"/>
            </a:lvl2pPr>
            <a:lvl3pPr>
              <a:defRPr lang="en-US" sz="1500" dirty="0" smtClean="0"/>
            </a:lvl3pPr>
            <a:lvl4pPr>
              <a:defRPr lang="en-US" sz="1500" dirty="0" smtClean="0"/>
            </a:lvl4pPr>
            <a:lvl5pPr>
              <a:defRPr lang="en-US" sz="1500" dirty="0"/>
            </a:lvl5pPr>
          </a:lstStyle>
          <a:p>
            <a:pPr marL="0" lvl="0" defTabSz="457063">
              <a:lnSpc>
                <a:spcPct val="80000"/>
              </a:lnSpc>
              <a:spcBef>
                <a:spcPct val="0"/>
              </a:spcBef>
              <a:spcAft>
                <a:spcPts val="600"/>
              </a:spcAft>
              <a:buNone/>
            </a:pPr>
            <a:r>
              <a:rPr lang="en-US" dirty="0"/>
              <a:t>Today’s moderator</a:t>
            </a:r>
          </a:p>
          <a:p>
            <a:pPr marL="0" lvl="0" defTabSz="457063">
              <a:lnSpc>
                <a:spcPct val="80000"/>
              </a:lnSpc>
              <a:spcBef>
                <a:spcPct val="0"/>
              </a:spcBef>
              <a:spcAft>
                <a:spcPts val="600"/>
              </a:spcAft>
              <a:buNone/>
            </a:pPr>
            <a:endParaRPr lang="en-US" dirty="0"/>
          </a:p>
        </p:txBody>
      </p:sp>
    </p:spTree>
    <p:extLst>
      <p:ext uri="{BB962C8B-B14F-4D97-AF65-F5344CB8AC3E}">
        <p14:creationId xmlns:p14="http://schemas.microsoft.com/office/powerpoint/2010/main" val="32318138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2693DC8-6328-0E4B-8D25-BCA18C66A1A5}"/>
              </a:ext>
            </a:extLst>
          </p:cNvPr>
          <p:cNvCxnSpPr>
            <a:cxnSpLocks/>
          </p:cNvCxnSpPr>
          <p:nvPr userDrawn="1"/>
        </p:nvCxnSpPr>
        <p:spPr>
          <a:xfrm>
            <a:off x="9277028" y="2783741"/>
            <a:ext cx="390294" cy="0"/>
          </a:xfrm>
          <a:prstGeom prst="line">
            <a:avLst/>
          </a:prstGeom>
          <a:ln w="19050">
            <a:solidFill>
              <a:srgbClr val="FF9E24"/>
            </a:solidFill>
          </a:ln>
        </p:spPr>
        <p:style>
          <a:lnRef idx="1">
            <a:schemeClr val="accent1"/>
          </a:lnRef>
          <a:fillRef idx="0">
            <a:schemeClr val="accent1"/>
          </a:fillRef>
          <a:effectRef idx="0">
            <a:schemeClr val="accent1"/>
          </a:effectRef>
          <a:fontRef idx="minor">
            <a:schemeClr val="tx1"/>
          </a:fontRef>
        </p:style>
      </p:cxnSp>
      <p:sp>
        <p:nvSpPr>
          <p:cNvPr id="3" name="Text Placeholder 7">
            <a:extLst>
              <a:ext uri="{FF2B5EF4-FFF2-40B4-BE49-F238E27FC236}">
                <a16:creationId xmlns:a16="http://schemas.microsoft.com/office/drawing/2014/main" id="{80B0CCA2-9AFA-0144-B857-ECA6860D737B}"/>
              </a:ext>
            </a:extLst>
          </p:cNvPr>
          <p:cNvSpPr>
            <a:spLocks noGrp="1"/>
          </p:cNvSpPr>
          <p:nvPr>
            <p:ph type="body" sz="quarter" idx="10" hasCustomPrompt="1"/>
          </p:nvPr>
        </p:nvSpPr>
        <p:spPr>
          <a:xfrm>
            <a:off x="9176153" y="2872528"/>
            <a:ext cx="1905000" cy="292100"/>
          </a:xfrm>
          <a:prstGeom prst="rect">
            <a:avLst/>
          </a:prstGeom>
        </p:spPr>
        <p:txBody>
          <a:bodyPr/>
          <a:lstStyle>
            <a:lvl1pPr>
              <a:defRPr lang="en-US" sz="1500" b="1" dirty="0" smtClean="0">
                <a:solidFill>
                  <a:schemeClr val="bg1"/>
                </a:solidFill>
                <a:latin typeface="Arial" panose="020B0604020202020204" pitchFamily="34" charset="0"/>
                <a:ea typeface="+mj-ea"/>
                <a:cs typeface="Arial" panose="020B0604020202020204" pitchFamily="34" charset="0"/>
              </a:defRPr>
            </a:lvl1pPr>
            <a:lvl2pPr>
              <a:defRPr lang="en-US" sz="1500" dirty="0" smtClean="0"/>
            </a:lvl2pPr>
            <a:lvl3pPr>
              <a:defRPr lang="en-US" sz="1500" dirty="0" smtClean="0"/>
            </a:lvl3pPr>
            <a:lvl4pPr>
              <a:defRPr lang="en-US" sz="1500" dirty="0" smtClean="0"/>
            </a:lvl4pPr>
            <a:lvl5pPr>
              <a:defRPr lang="en-US" sz="1500" dirty="0"/>
            </a:lvl5pPr>
          </a:lstStyle>
          <a:p>
            <a:pPr marL="0" lvl="0" defTabSz="457063">
              <a:lnSpc>
                <a:spcPct val="80000"/>
              </a:lnSpc>
              <a:spcBef>
                <a:spcPct val="0"/>
              </a:spcBef>
              <a:spcAft>
                <a:spcPts val="600"/>
              </a:spcAft>
              <a:buNone/>
            </a:pPr>
            <a:r>
              <a:rPr lang="en-US" dirty="0"/>
              <a:t>First Last Name</a:t>
            </a:r>
          </a:p>
          <a:p>
            <a:pPr marL="0" lvl="0" defTabSz="457063">
              <a:lnSpc>
                <a:spcPct val="80000"/>
              </a:lnSpc>
              <a:spcBef>
                <a:spcPct val="0"/>
              </a:spcBef>
              <a:spcAft>
                <a:spcPts val="600"/>
              </a:spcAft>
              <a:buNone/>
            </a:pPr>
            <a:endParaRPr lang="en-US" dirty="0"/>
          </a:p>
        </p:txBody>
      </p:sp>
      <p:sp>
        <p:nvSpPr>
          <p:cNvPr id="4" name="Text Placeholder 7">
            <a:extLst>
              <a:ext uri="{FF2B5EF4-FFF2-40B4-BE49-F238E27FC236}">
                <a16:creationId xmlns:a16="http://schemas.microsoft.com/office/drawing/2014/main" id="{09678F14-A47A-614F-8341-1F915DD33EC8}"/>
              </a:ext>
            </a:extLst>
          </p:cNvPr>
          <p:cNvSpPr>
            <a:spLocks noGrp="1"/>
          </p:cNvSpPr>
          <p:nvPr>
            <p:ph type="body" sz="quarter" idx="11" hasCustomPrompt="1"/>
          </p:nvPr>
        </p:nvSpPr>
        <p:spPr>
          <a:xfrm>
            <a:off x="9176153" y="3139228"/>
            <a:ext cx="1905000" cy="252898"/>
          </a:xfrm>
          <a:prstGeom prst="rect">
            <a:avLst/>
          </a:prstGeom>
        </p:spPr>
        <p:txBody>
          <a:bodyPr/>
          <a:lstStyle>
            <a:lvl1pPr>
              <a:defRPr lang="en-US" sz="1500" b="0" dirty="0" smtClean="0">
                <a:solidFill>
                  <a:schemeClr val="bg1"/>
                </a:solidFill>
                <a:latin typeface="Arial" panose="020B0604020202020204" pitchFamily="34" charset="0"/>
                <a:ea typeface="+mj-ea"/>
                <a:cs typeface="Arial" panose="020B0604020202020204" pitchFamily="34" charset="0"/>
              </a:defRPr>
            </a:lvl1pPr>
            <a:lvl2pPr>
              <a:defRPr lang="en-US" sz="1500" dirty="0" smtClean="0"/>
            </a:lvl2pPr>
            <a:lvl3pPr>
              <a:defRPr lang="en-US" sz="1500" dirty="0" smtClean="0"/>
            </a:lvl3pPr>
            <a:lvl4pPr>
              <a:defRPr lang="en-US" sz="1500" dirty="0" smtClean="0"/>
            </a:lvl4pPr>
            <a:lvl5pPr>
              <a:defRPr lang="en-US" sz="1500" dirty="0"/>
            </a:lvl5pPr>
          </a:lstStyle>
          <a:p>
            <a:pPr marL="0" lvl="0" defTabSz="457063">
              <a:lnSpc>
                <a:spcPct val="80000"/>
              </a:lnSpc>
              <a:spcBef>
                <a:spcPct val="0"/>
              </a:spcBef>
              <a:spcAft>
                <a:spcPts val="600"/>
              </a:spcAft>
              <a:buNone/>
            </a:pPr>
            <a:r>
              <a:rPr lang="en-US" dirty="0"/>
              <a:t>Title</a:t>
            </a:r>
          </a:p>
        </p:txBody>
      </p:sp>
      <p:sp>
        <p:nvSpPr>
          <p:cNvPr id="5" name="Text Placeholder 7">
            <a:extLst>
              <a:ext uri="{FF2B5EF4-FFF2-40B4-BE49-F238E27FC236}">
                <a16:creationId xmlns:a16="http://schemas.microsoft.com/office/drawing/2014/main" id="{213BD14C-2E8F-F44F-ADA4-1A499BBD7CC4}"/>
              </a:ext>
            </a:extLst>
          </p:cNvPr>
          <p:cNvSpPr>
            <a:spLocks noGrp="1"/>
          </p:cNvSpPr>
          <p:nvPr>
            <p:ph type="body" sz="quarter" idx="13" hasCustomPrompt="1"/>
          </p:nvPr>
        </p:nvSpPr>
        <p:spPr>
          <a:xfrm>
            <a:off x="9176153" y="3393228"/>
            <a:ext cx="1905000" cy="265598"/>
          </a:xfrm>
          <a:prstGeom prst="rect">
            <a:avLst/>
          </a:prstGeom>
        </p:spPr>
        <p:txBody>
          <a:bodyPr/>
          <a:lstStyle>
            <a:lvl1pPr>
              <a:defRPr lang="en-US" sz="1500" b="0" dirty="0" smtClean="0">
                <a:solidFill>
                  <a:schemeClr val="bg1"/>
                </a:solidFill>
                <a:latin typeface="Arial" panose="020B0604020202020204" pitchFamily="34" charset="0"/>
                <a:ea typeface="+mj-ea"/>
                <a:cs typeface="Arial" panose="020B0604020202020204" pitchFamily="34" charset="0"/>
              </a:defRPr>
            </a:lvl1pPr>
            <a:lvl2pPr>
              <a:defRPr lang="en-US" sz="1500" dirty="0" smtClean="0"/>
            </a:lvl2pPr>
            <a:lvl3pPr>
              <a:defRPr lang="en-US" sz="1500" dirty="0" smtClean="0"/>
            </a:lvl3pPr>
            <a:lvl4pPr>
              <a:defRPr lang="en-US" sz="1500" dirty="0" smtClean="0"/>
            </a:lvl4pPr>
            <a:lvl5pPr>
              <a:defRPr lang="en-US" sz="1500" dirty="0"/>
            </a:lvl5pPr>
          </a:lstStyle>
          <a:p>
            <a:pPr marL="0" lvl="0" defTabSz="457063">
              <a:lnSpc>
                <a:spcPct val="80000"/>
              </a:lnSpc>
              <a:spcBef>
                <a:spcPct val="0"/>
              </a:spcBef>
              <a:spcAft>
                <a:spcPts val="600"/>
              </a:spcAft>
              <a:buNone/>
            </a:pPr>
            <a:r>
              <a:rPr lang="en-US" dirty="0"/>
              <a:t>Company</a:t>
            </a:r>
          </a:p>
          <a:p>
            <a:pPr marL="0" lvl="0" defTabSz="457063">
              <a:lnSpc>
                <a:spcPct val="80000"/>
              </a:lnSpc>
              <a:spcBef>
                <a:spcPct val="0"/>
              </a:spcBef>
              <a:spcAft>
                <a:spcPts val="600"/>
              </a:spcAft>
              <a:buNone/>
            </a:pPr>
            <a:endParaRPr lang="en-US" dirty="0"/>
          </a:p>
        </p:txBody>
      </p:sp>
      <p:sp>
        <p:nvSpPr>
          <p:cNvPr id="6" name="Picture Placeholder 10">
            <a:extLst>
              <a:ext uri="{FF2B5EF4-FFF2-40B4-BE49-F238E27FC236}">
                <a16:creationId xmlns:a16="http://schemas.microsoft.com/office/drawing/2014/main" id="{D0AAF818-876F-674E-9BD7-921094D10781}"/>
              </a:ext>
            </a:extLst>
          </p:cNvPr>
          <p:cNvSpPr>
            <a:spLocks noGrp="1"/>
          </p:cNvSpPr>
          <p:nvPr>
            <p:ph type="pic" sz="quarter" idx="12"/>
          </p:nvPr>
        </p:nvSpPr>
        <p:spPr>
          <a:xfrm>
            <a:off x="9278334" y="840211"/>
            <a:ext cx="1655887" cy="1655887"/>
          </a:xfrm>
          <a:prstGeom prst="ellipse">
            <a:avLst/>
          </a:prstGeom>
          <a:blipFill dpi="0" rotWithShape="0">
            <a:blip r:embed="rId3" cstate="screen">
              <a:extLst>
                <a:ext uri="{28A0092B-C50C-407E-A947-70E740481C1C}">
                  <a14:useLocalDpi xmlns:a14="http://schemas.microsoft.com/office/drawing/2010/main"/>
                </a:ext>
              </a:extLst>
            </a:blip>
            <a:srcRect/>
            <a:stretch>
              <a:fillRect l="-4000" t="-4000" r="-4000" b="-4000"/>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500">
                <a:solidFill>
                  <a:schemeClr val="lt1"/>
                </a:solidFill>
              </a:defRPr>
            </a:lvl1pPr>
          </a:lstStyle>
          <a:p>
            <a:pPr marL="0" lvl="0" algn="ctr" defTabSz="761787"/>
            <a:endParaRPr lang="en-US"/>
          </a:p>
        </p:txBody>
      </p:sp>
      <p:sp>
        <p:nvSpPr>
          <p:cNvPr id="7" name="Text Placeholder 27">
            <a:extLst>
              <a:ext uri="{FF2B5EF4-FFF2-40B4-BE49-F238E27FC236}">
                <a16:creationId xmlns:a16="http://schemas.microsoft.com/office/drawing/2014/main" id="{057F7012-AC7F-444D-B99C-FEB7373BB974}"/>
              </a:ext>
            </a:extLst>
          </p:cNvPr>
          <p:cNvSpPr>
            <a:spLocks noGrp="1"/>
          </p:cNvSpPr>
          <p:nvPr>
            <p:ph type="body" sz="quarter" idx="14" hasCustomPrompt="1"/>
          </p:nvPr>
        </p:nvSpPr>
        <p:spPr>
          <a:xfrm>
            <a:off x="835612" y="707169"/>
            <a:ext cx="6782799" cy="1547588"/>
          </a:xfrm>
          <a:prstGeom prst="rect">
            <a:avLst/>
          </a:prstGeom>
        </p:spPr>
        <p:txBody>
          <a:bodyPr/>
          <a:lstStyle>
            <a:lvl1pPr marL="0" indent="0">
              <a:buNone/>
              <a:defRPr sz="5000" b="1" i="0">
                <a:solidFill>
                  <a:schemeClr val="bg1"/>
                </a:solidFill>
                <a:latin typeface="Arial" panose="020B0604020202020204" pitchFamily="34" charset="0"/>
                <a:cs typeface="Arial" panose="020B0604020202020204" pitchFamily="34" charset="0"/>
              </a:defRPr>
            </a:lvl1pPr>
            <a:lvl2pPr>
              <a:defRPr sz="4800"/>
            </a:lvl2pPr>
            <a:lvl3pPr>
              <a:defRPr sz="4800"/>
            </a:lvl3pPr>
            <a:lvl4pPr>
              <a:defRPr sz="4800"/>
            </a:lvl4pPr>
            <a:lvl5pPr>
              <a:defRPr sz="4800"/>
            </a:lvl5pPr>
          </a:lstStyle>
          <a:p>
            <a:pPr lvl="0"/>
            <a:r>
              <a:rPr lang="en-US" dirty="0"/>
              <a:t>Opening remarks</a:t>
            </a:r>
          </a:p>
        </p:txBody>
      </p:sp>
    </p:spTree>
    <p:extLst>
      <p:ext uri="{BB962C8B-B14F-4D97-AF65-F5344CB8AC3E}">
        <p14:creationId xmlns:p14="http://schemas.microsoft.com/office/powerpoint/2010/main" val="7378933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Shape, icon&#10;&#10;Description automatically generated">
            <a:extLst>
              <a:ext uri="{FF2B5EF4-FFF2-40B4-BE49-F238E27FC236}">
                <a16:creationId xmlns:a16="http://schemas.microsoft.com/office/drawing/2014/main" id="{DA015092-98B4-144F-9A41-B1D09F4D0A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1212" y="749834"/>
            <a:ext cx="470670" cy="469366"/>
          </a:xfrm>
          <a:prstGeom prst="rect">
            <a:avLst/>
          </a:prstGeom>
        </p:spPr>
      </p:pic>
      <p:sp>
        <p:nvSpPr>
          <p:cNvPr id="3" name="Picture Placeholder 10">
            <a:extLst>
              <a:ext uri="{FF2B5EF4-FFF2-40B4-BE49-F238E27FC236}">
                <a16:creationId xmlns:a16="http://schemas.microsoft.com/office/drawing/2014/main" id="{6B171161-DA6D-6A49-AAD9-773980C8CC34}"/>
              </a:ext>
            </a:extLst>
          </p:cNvPr>
          <p:cNvSpPr>
            <a:spLocks noGrp="1"/>
          </p:cNvSpPr>
          <p:nvPr>
            <p:ph type="pic" sz="quarter" idx="12"/>
          </p:nvPr>
        </p:nvSpPr>
        <p:spPr>
          <a:xfrm>
            <a:off x="5132926" y="2034796"/>
            <a:ext cx="1920240" cy="1920240"/>
          </a:xfrm>
          <a:prstGeom prst="ellipse">
            <a:avLst/>
          </a:prstGeom>
          <a:blipFill dpi="0" rotWithShape="0">
            <a:blip r:embed="rId4" cstate="screen">
              <a:extLst>
                <a:ext uri="{28A0092B-C50C-407E-A947-70E740481C1C}">
                  <a14:useLocalDpi xmlns:a14="http://schemas.microsoft.com/office/drawing/2010/main"/>
                </a:ext>
              </a:extLst>
            </a:blip>
            <a:srcRect/>
            <a:stretch>
              <a:fillRect l="-4000" t="-4000" r="-4000" b="-4000"/>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500">
                <a:solidFill>
                  <a:schemeClr val="lt1"/>
                </a:solidFill>
              </a:defRPr>
            </a:lvl1pPr>
          </a:lstStyle>
          <a:p>
            <a:pPr marL="0" lvl="0" algn="ctr" defTabSz="761787"/>
            <a:endParaRPr lang="en-US"/>
          </a:p>
        </p:txBody>
      </p:sp>
      <p:cxnSp>
        <p:nvCxnSpPr>
          <p:cNvPr id="4" name="Straight Connector 3">
            <a:extLst>
              <a:ext uri="{FF2B5EF4-FFF2-40B4-BE49-F238E27FC236}">
                <a16:creationId xmlns:a16="http://schemas.microsoft.com/office/drawing/2014/main" id="{057C7D3B-D57C-D849-BC44-26E58953E515}"/>
              </a:ext>
            </a:extLst>
          </p:cNvPr>
          <p:cNvCxnSpPr>
            <a:cxnSpLocks/>
          </p:cNvCxnSpPr>
          <p:nvPr userDrawn="1"/>
        </p:nvCxnSpPr>
        <p:spPr>
          <a:xfrm>
            <a:off x="5281271" y="4280013"/>
            <a:ext cx="390294" cy="0"/>
          </a:xfrm>
          <a:prstGeom prst="line">
            <a:avLst/>
          </a:prstGeom>
          <a:ln w="19050">
            <a:solidFill>
              <a:srgbClr val="FF9E24"/>
            </a:solidFill>
          </a:ln>
        </p:spPr>
        <p:style>
          <a:lnRef idx="1">
            <a:schemeClr val="accent1"/>
          </a:lnRef>
          <a:fillRef idx="0">
            <a:schemeClr val="accent1"/>
          </a:fillRef>
          <a:effectRef idx="0">
            <a:schemeClr val="accent1"/>
          </a:effectRef>
          <a:fontRef idx="minor">
            <a:schemeClr val="tx1"/>
          </a:fontRef>
        </p:style>
      </p:cxnSp>
      <p:sp>
        <p:nvSpPr>
          <p:cNvPr id="5" name="Text Placeholder 7">
            <a:extLst>
              <a:ext uri="{FF2B5EF4-FFF2-40B4-BE49-F238E27FC236}">
                <a16:creationId xmlns:a16="http://schemas.microsoft.com/office/drawing/2014/main" id="{583948BE-5EEE-894A-928C-EEC6A5071AEC}"/>
              </a:ext>
            </a:extLst>
          </p:cNvPr>
          <p:cNvSpPr>
            <a:spLocks noGrp="1"/>
          </p:cNvSpPr>
          <p:nvPr>
            <p:ph type="body" sz="quarter" idx="10" hasCustomPrompt="1"/>
          </p:nvPr>
        </p:nvSpPr>
        <p:spPr>
          <a:xfrm>
            <a:off x="5180396" y="4368800"/>
            <a:ext cx="1905000" cy="292100"/>
          </a:xfrm>
          <a:prstGeom prst="rect">
            <a:avLst/>
          </a:prstGeom>
        </p:spPr>
        <p:txBody>
          <a:bodyPr/>
          <a:lstStyle>
            <a:lvl1pPr>
              <a:defRPr lang="en-US" sz="1500" b="1" dirty="0" smtClean="0">
                <a:solidFill>
                  <a:schemeClr val="bg1"/>
                </a:solidFill>
                <a:latin typeface="Arial" panose="020B0604020202020204" pitchFamily="34" charset="0"/>
                <a:ea typeface="+mj-ea"/>
                <a:cs typeface="Arial" panose="020B0604020202020204" pitchFamily="34" charset="0"/>
              </a:defRPr>
            </a:lvl1pPr>
            <a:lvl2pPr>
              <a:defRPr lang="en-US" sz="1500" dirty="0" smtClean="0"/>
            </a:lvl2pPr>
            <a:lvl3pPr>
              <a:defRPr lang="en-US" sz="1500" dirty="0" smtClean="0"/>
            </a:lvl3pPr>
            <a:lvl4pPr>
              <a:defRPr lang="en-US" sz="1500" dirty="0" smtClean="0"/>
            </a:lvl4pPr>
            <a:lvl5pPr>
              <a:defRPr lang="en-US" sz="1500" dirty="0"/>
            </a:lvl5pPr>
          </a:lstStyle>
          <a:p>
            <a:pPr marL="0" lvl="0" defTabSz="457063">
              <a:lnSpc>
                <a:spcPct val="80000"/>
              </a:lnSpc>
              <a:spcBef>
                <a:spcPct val="0"/>
              </a:spcBef>
              <a:spcAft>
                <a:spcPts val="600"/>
              </a:spcAft>
              <a:buNone/>
            </a:pPr>
            <a:r>
              <a:rPr lang="en-US" dirty="0"/>
              <a:t>First Last Name</a:t>
            </a:r>
          </a:p>
          <a:p>
            <a:pPr marL="0" lvl="0" defTabSz="457063">
              <a:lnSpc>
                <a:spcPct val="80000"/>
              </a:lnSpc>
              <a:spcBef>
                <a:spcPct val="0"/>
              </a:spcBef>
              <a:spcAft>
                <a:spcPts val="600"/>
              </a:spcAft>
              <a:buNone/>
            </a:pPr>
            <a:endParaRPr lang="en-US" dirty="0"/>
          </a:p>
        </p:txBody>
      </p:sp>
      <p:sp>
        <p:nvSpPr>
          <p:cNvPr id="6" name="Text Placeholder 7">
            <a:extLst>
              <a:ext uri="{FF2B5EF4-FFF2-40B4-BE49-F238E27FC236}">
                <a16:creationId xmlns:a16="http://schemas.microsoft.com/office/drawing/2014/main" id="{7C2A37A7-AE54-EB42-A744-648B71E90135}"/>
              </a:ext>
            </a:extLst>
          </p:cNvPr>
          <p:cNvSpPr>
            <a:spLocks noGrp="1"/>
          </p:cNvSpPr>
          <p:nvPr>
            <p:ph type="body" sz="quarter" idx="11" hasCustomPrompt="1"/>
          </p:nvPr>
        </p:nvSpPr>
        <p:spPr>
          <a:xfrm>
            <a:off x="5180396" y="4635500"/>
            <a:ext cx="1905000" cy="252898"/>
          </a:xfrm>
          <a:prstGeom prst="rect">
            <a:avLst/>
          </a:prstGeom>
        </p:spPr>
        <p:txBody>
          <a:bodyPr/>
          <a:lstStyle>
            <a:lvl1pPr>
              <a:defRPr lang="en-US" sz="1500" b="0" dirty="0" smtClean="0">
                <a:solidFill>
                  <a:schemeClr val="bg1"/>
                </a:solidFill>
                <a:latin typeface="Arial" panose="020B0604020202020204" pitchFamily="34" charset="0"/>
                <a:ea typeface="+mj-ea"/>
                <a:cs typeface="Arial" panose="020B0604020202020204" pitchFamily="34" charset="0"/>
              </a:defRPr>
            </a:lvl1pPr>
            <a:lvl2pPr>
              <a:defRPr lang="en-US" sz="1500" dirty="0" smtClean="0"/>
            </a:lvl2pPr>
            <a:lvl3pPr>
              <a:defRPr lang="en-US" sz="1500" dirty="0" smtClean="0"/>
            </a:lvl3pPr>
            <a:lvl4pPr>
              <a:defRPr lang="en-US" sz="1500" dirty="0" smtClean="0"/>
            </a:lvl4pPr>
            <a:lvl5pPr>
              <a:defRPr lang="en-US" sz="1500" dirty="0"/>
            </a:lvl5pPr>
          </a:lstStyle>
          <a:p>
            <a:pPr marL="0" lvl="0" defTabSz="457063">
              <a:lnSpc>
                <a:spcPct val="80000"/>
              </a:lnSpc>
              <a:spcBef>
                <a:spcPct val="0"/>
              </a:spcBef>
              <a:spcAft>
                <a:spcPts val="600"/>
              </a:spcAft>
              <a:buNone/>
            </a:pPr>
            <a:r>
              <a:rPr lang="en-US" dirty="0"/>
              <a:t>Title</a:t>
            </a:r>
          </a:p>
        </p:txBody>
      </p:sp>
      <p:sp>
        <p:nvSpPr>
          <p:cNvPr id="7" name="Text Placeholder 7">
            <a:extLst>
              <a:ext uri="{FF2B5EF4-FFF2-40B4-BE49-F238E27FC236}">
                <a16:creationId xmlns:a16="http://schemas.microsoft.com/office/drawing/2014/main" id="{8314E047-4D00-4D4A-AF9E-9CAF4B94514C}"/>
              </a:ext>
            </a:extLst>
          </p:cNvPr>
          <p:cNvSpPr>
            <a:spLocks noGrp="1"/>
          </p:cNvSpPr>
          <p:nvPr>
            <p:ph type="body" sz="quarter" idx="13" hasCustomPrompt="1"/>
          </p:nvPr>
        </p:nvSpPr>
        <p:spPr>
          <a:xfrm>
            <a:off x="5180396" y="4889500"/>
            <a:ext cx="1905000" cy="265598"/>
          </a:xfrm>
          <a:prstGeom prst="rect">
            <a:avLst/>
          </a:prstGeom>
        </p:spPr>
        <p:txBody>
          <a:bodyPr/>
          <a:lstStyle>
            <a:lvl1pPr>
              <a:defRPr lang="en-US" sz="1500" b="0" dirty="0" smtClean="0">
                <a:solidFill>
                  <a:schemeClr val="bg1"/>
                </a:solidFill>
                <a:latin typeface="Arial" panose="020B0604020202020204" pitchFamily="34" charset="0"/>
                <a:ea typeface="+mj-ea"/>
                <a:cs typeface="Arial" panose="020B0604020202020204" pitchFamily="34" charset="0"/>
              </a:defRPr>
            </a:lvl1pPr>
            <a:lvl2pPr>
              <a:defRPr lang="en-US" sz="1500" dirty="0" smtClean="0"/>
            </a:lvl2pPr>
            <a:lvl3pPr>
              <a:defRPr lang="en-US" sz="1500" dirty="0" smtClean="0"/>
            </a:lvl3pPr>
            <a:lvl4pPr>
              <a:defRPr lang="en-US" sz="1500" dirty="0" smtClean="0"/>
            </a:lvl4pPr>
            <a:lvl5pPr>
              <a:defRPr lang="en-US" sz="1500" dirty="0"/>
            </a:lvl5pPr>
          </a:lstStyle>
          <a:p>
            <a:pPr marL="0" lvl="0" defTabSz="457063">
              <a:lnSpc>
                <a:spcPct val="80000"/>
              </a:lnSpc>
              <a:spcBef>
                <a:spcPct val="0"/>
              </a:spcBef>
              <a:spcAft>
                <a:spcPts val="600"/>
              </a:spcAft>
              <a:buNone/>
            </a:pPr>
            <a:r>
              <a:rPr lang="en-US" dirty="0"/>
              <a:t>Company</a:t>
            </a:r>
          </a:p>
          <a:p>
            <a:pPr marL="0" lvl="0" defTabSz="457063">
              <a:lnSpc>
                <a:spcPct val="80000"/>
              </a:lnSpc>
              <a:spcBef>
                <a:spcPct val="0"/>
              </a:spcBef>
              <a:spcAft>
                <a:spcPts val="600"/>
              </a:spcAft>
              <a:buNone/>
            </a:pPr>
            <a:endParaRPr lang="en-US" dirty="0"/>
          </a:p>
        </p:txBody>
      </p:sp>
      <p:sp>
        <p:nvSpPr>
          <p:cNvPr id="8" name="Text Placeholder 31">
            <a:extLst>
              <a:ext uri="{FF2B5EF4-FFF2-40B4-BE49-F238E27FC236}">
                <a16:creationId xmlns:a16="http://schemas.microsoft.com/office/drawing/2014/main" id="{6821779C-387E-F841-85DD-31BC404626A3}"/>
              </a:ext>
            </a:extLst>
          </p:cNvPr>
          <p:cNvSpPr>
            <a:spLocks noGrp="1"/>
          </p:cNvSpPr>
          <p:nvPr>
            <p:ph type="body" sz="quarter" idx="15" hasCustomPrompt="1"/>
          </p:nvPr>
        </p:nvSpPr>
        <p:spPr>
          <a:xfrm>
            <a:off x="1" y="798779"/>
            <a:ext cx="11809412" cy="822253"/>
          </a:xfrm>
          <a:prstGeom prst="rect">
            <a:avLst/>
          </a:prstGeom>
        </p:spPr>
        <p:txBody>
          <a:bodyPr/>
          <a:lstStyle>
            <a:lvl1pPr marL="0" indent="0" algn="ctr">
              <a:buNone/>
              <a:defRPr sz="3000" b="0" i="0">
                <a:solidFill>
                  <a:schemeClr val="bg1"/>
                </a:solidFill>
                <a:latin typeface="Arial" panose="020B0604020202020204" pitchFamily="34" charset="0"/>
                <a:cs typeface="Arial" panose="020B0604020202020204" pitchFamily="34" charset="0"/>
              </a:defRPr>
            </a:lvl1pPr>
          </a:lstStyle>
          <a:p>
            <a:pPr lvl="0"/>
            <a:r>
              <a:rPr lang="en-US" dirty="0"/>
              <a:t>On the phone</a:t>
            </a:r>
          </a:p>
        </p:txBody>
      </p:sp>
    </p:spTree>
    <p:extLst>
      <p:ext uri="{BB962C8B-B14F-4D97-AF65-F5344CB8AC3E}">
        <p14:creationId xmlns:p14="http://schemas.microsoft.com/office/powerpoint/2010/main" val="42819362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Picture Placeholder 10">
            <a:extLst>
              <a:ext uri="{FF2B5EF4-FFF2-40B4-BE49-F238E27FC236}">
                <a16:creationId xmlns:a16="http://schemas.microsoft.com/office/drawing/2014/main" id="{D3882AFD-8593-3C4D-89A7-B1B30044AFA1}"/>
              </a:ext>
            </a:extLst>
          </p:cNvPr>
          <p:cNvSpPr>
            <a:spLocks noGrp="1"/>
          </p:cNvSpPr>
          <p:nvPr>
            <p:ph type="pic" sz="quarter" idx="14"/>
          </p:nvPr>
        </p:nvSpPr>
        <p:spPr>
          <a:xfrm>
            <a:off x="3227542" y="2034796"/>
            <a:ext cx="1920240" cy="1920240"/>
          </a:xfrm>
          <a:prstGeom prst="ellipse">
            <a:avLst/>
          </a:prstGeom>
          <a:blipFill dpi="0" rotWithShape="0">
            <a:blip r:embed="rId3" cstate="screen">
              <a:extLst>
                <a:ext uri="{28A0092B-C50C-407E-A947-70E740481C1C}">
                  <a14:useLocalDpi xmlns:a14="http://schemas.microsoft.com/office/drawing/2010/main"/>
                </a:ext>
              </a:extLst>
            </a:blip>
            <a:srcRect/>
            <a:stretch>
              <a:fillRect l="-4000" t="-4000" r="-4000" b="-4000"/>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500">
                <a:solidFill>
                  <a:schemeClr val="lt1"/>
                </a:solidFill>
              </a:defRPr>
            </a:lvl1pPr>
          </a:lstStyle>
          <a:p>
            <a:pPr marL="0" lvl="0" algn="ctr" defTabSz="761787"/>
            <a:endParaRPr lang="en-US"/>
          </a:p>
        </p:txBody>
      </p:sp>
      <p:cxnSp>
        <p:nvCxnSpPr>
          <p:cNvPr id="10" name="Straight Connector 9">
            <a:extLst>
              <a:ext uri="{FF2B5EF4-FFF2-40B4-BE49-F238E27FC236}">
                <a16:creationId xmlns:a16="http://schemas.microsoft.com/office/drawing/2014/main" id="{E370D902-ADB0-0D42-A41C-7026E9FF5E24}"/>
              </a:ext>
            </a:extLst>
          </p:cNvPr>
          <p:cNvCxnSpPr>
            <a:cxnSpLocks/>
          </p:cNvCxnSpPr>
          <p:nvPr userDrawn="1"/>
        </p:nvCxnSpPr>
        <p:spPr>
          <a:xfrm>
            <a:off x="3375887" y="4280013"/>
            <a:ext cx="390294" cy="0"/>
          </a:xfrm>
          <a:prstGeom prst="line">
            <a:avLst/>
          </a:prstGeom>
          <a:ln w="19050">
            <a:solidFill>
              <a:srgbClr val="FF9E24"/>
            </a:solidFill>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id="{146F8172-4C2F-7F4C-A118-C8D9E9049215}"/>
              </a:ext>
            </a:extLst>
          </p:cNvPr>
          <p:cNvSpPr>
            <a:spLocks noGrp="1"/>
          </p:cNvSpPr>
          <p:nvPr>
            <p:ph type="body" sz="quarter" idx="15" hasCustomPrompt="1"/>
          </p:nvPr>
        </p:nvSpPr>
        <p:spPr>
          <a:xfrm>
            <a:off x="3275012" y="4368800"/>
            <a:ext cx="1905000" cy="292100"/>
          </a:xfrm>
          <a:prstGeom prst="rect">
            <a:avLst/>
          </a:prstGeom>
        </p:spPr>
        <p:txBody>
          <a:bodyPr/>
          <a:lstStyle>
            <a:lvl1pPr>
              <a:defRPr lang="en-US" sz="1500" b="1" dirty="0" smtClean="0">
                <a:solidFill>
                  <a:schemeClr val="bg1"/>
                </a:solidFill>
                <a:latin typeface="Arial" panose="020B0604020202020204" pitchFamily="34" charset="0"/>
                <a:ea typeface="+mj-ea"/>
                <a:cs typeface="Arial" panose="020B0604020202020204" pitchFamily="34" charset="0"/>
              </a:defRPr>
            </a:lvl1pPr>
            <a:lvl2pPr>
              <a:defRPr lang="en-US" sz="1500" dirty="0" smtClean="0"/>
            </a:lvl2pPr>
            <a:lvl3pPr>
              <a:defRPr lang="en-US" sz="1500" dirty="0" smtClean="0"/>
            </a:lvl3pPr>
            <a:lvl4pPr>
              <a:defRPr lang="en-US" sz="1500" dirty="0" smtClean="0"/>
            </a:lvl4pPr>
            <a:lvl5pPr>
              <a:defRPr lang="en-US" sz="1500" dirty="0"/>
            </a:lvl5pPr>
          </a:lstStyle>
          <a:p>
            <a:pPr marL="0" lvl="0" defTabSz="457063">
              <a:lnSpc>
                <a:spcPct val="80000"/>
              </a:lnSpc>
              <a:spcBef>
                <a:spcPct val="0"/>
              </a:spcBef>
              <a:spcAft>
                <a:spcPts val="600"/>
              </a:spcAft>
              <a:buNone/>
            </a:pPr>
            <a:r>
              <a:rPr lang="en-US" dirty="0"/>
              <a:t>First Last Name</a:t>
            </a:r>
          </a:p>
          <a:p>
            <a:pPr marL="0" lvl="0" defTabSz="457063">
              <a:lnSpc>
                <a:spcPct val="80000"/>
              </a:lnSpc>
              <a:spcBef>
                <a:spcPct val="0"/>
              </a:spcBef>
              <a:spcAft>
                <a:spcPts val="600"/>
              </a:spcAft>
              <a:buNone/>
            </a:pPr>
            <a:endParaRPr lang="en-US" dirty="0"/>
          </a:p>
        </p:txBody>
      </p:sp>
      <p:sp>
        <p:nvSpPr>
          <p:cNvPr id="12" name="Text Placeholder 7">
            <a:extLst>
              <a:ext uri="{FF2B5EF4-FFF2-40B4-BE49-F238E27FC236}">
                <a16:creationId xmlns:a16="http://schemas.microsoft.com/office/drawing/2014/main" id="{D38E281D-A247-8546-9205-42351039E1AE}"/>
              </a:ext>
            </a:extLst>
          </p:cNvPr>
          <p:cNvSpPr>
            <a:spLocks noGrp="1"/>
          </p:cNvSpPr>
          <p:nvPr>
            <p:ph type="body" sz="quarter" idx="16" hasCustomPrompt="1"/>
          </p:nvPr>
        </p:nvSpPr>
        <p:spPr>
          <a:xfrm>
            <a:off x="3275012" y="4635500"/>
            <a:ext cx="1905000" cy="252898"/>
          </a:xfrm>
          <a:prstGeom prst="rect">
            <a:avLst/>
          </a:prstGeom>
        </p:spPr>
        <p:txBody>
          <a:bodyPr/>
          <a:lstStyle>
            <a:lvl1pPr>
              <a:defRPr lang="en-US" sz="1500" b="0" dirty="0" smtClean="0">
                <a:solidFill>
                  <a:schemeClr val="bg1"/>
                </a:solidFill>
                <a:latin typeface="Arial" panose="020B0604020202020204" pitchFamily="34" charset="0"/>
                <a:ea typeface="+mj-ea"/>
                <a:cs typeface="Arial" panose="020B0604020202020204" pitchFamily="34" charset="0"/>
              </a:defRPr>
            </a:lvl1pPr>
            <a:lvl2pPr>
              <a:defRPr lang="en-US" sz="1500" dirty="0" smtClean="0"/>
            </a:lvl2pPr>
            <a:lvl3pPr>
              <a:defRPr lang="en-US" sz="1500" dirty="0" smtClean="0"/>
            </a:lvl3pPr>
            <a:lvl4pPr>
              <a:defRPr lang="en-US" sz="1500" dirty="0" smtClean="0"/>
            </a:lvl4pPr>
            <a:lvl5pPr>
              <a:defRPr lang="en-US" sz="1500" dirty="0"/>
            </a:lvl5pPr>
          </a:lstStyle>
          <a:p>
            <a:pPr marL="0" lvl="0" defTabSz="457063">
              <a:lnSpc>
                <a:spcPct val="80000"/>
              </a:lnSpc>
              <a:spcBef>
                <a:spcPct val="0"/>
              </a:spcBef>
              <a:spcAft>
                <a:spcPts val="600"/>
              </a:spcAft>
              <a:buNone/>
            </a:pPr>
            <a:r>
              <a:rPr lang="en-US" dirty="0"/>
              <a:t>Title</a:t>
            </a:r>
          </a:p>
        </p:txBody>
      </p:sp>
      <p:sp>
        <p:nvSpPr>
          <p:cNvPr id="13" name="Text Placeholder 7">
            <a:extLst>
              <a:ext uri="{FF2B5EF4-FFF2-40B4-BE49-F238E27FC236}">
                <a16:creationId xmlns:a16="http://schemas.microsoft.com/office/drawing/2014/main" id="{628107A7-5BA0-BA49-B4FB-5722DF2C2545}"/>
              </a:ext>
            </a:extLst>
          </p:cNvPr>
          <p:cNvSpPr>
            <a:spLocks noGrp="1"/>
          </p:cNvSpPr>
          <p:nvPr>
            <p:ph type="body" sz="quarter" idx="17" hasCustomPrompt="1"/>
          </p:nvPr>
        </p:nvSpPr>
        <p:spPr>
          <a:xfrm>
            <a:off x="3275012" y="4889500"/>
            <a:ext cx="1905000" cy="265598"/>
          </a:xfrm>
          <a:prstGeom prst="rect">
            <a:avLst/>
          </a:prstGeom>
        </p:spPr>
        <p:txBody>
          <a:bodyPr/>
          <a:lstStyle>
            <a:lvl1pPr>
              <a:defRPr lang="en-US" sz="1500" b="0" dirty="0" smtClean="0">
                <a:solidFill>
                  <a:schemeClr val="bg1"/>
                </a:solidFill>
                <a:latin typeface="Arial" panose="020B0604020202020204" pitchFamily="34" charset="0"/>
                <a:ea typeface="+mj-ea"/>
                <a:cs typeface="Arial" panose="020B0604020202020204" pitchFamily="34" charset="0"/>
              </a:defRPr>
            </a:lvl1pPr>
            <a:lvl2pPr>
              <a:defRPr lang="en-US" sz="1500" dirty="0" smtClean="0"/>
            </a:lvl2pPr>
            <a:lvl3pPr>
              <a:defRPr lang="en-US" sz="1500" dirty="0" smtClean="0"/>
            </a:lvl3pPr>
            <a:lvl4pPr>
              <a:defRPr lang="en-US" sz="1500" dirty="0" smtClean="0"/>
            </a:lvl4pPr>
            <a:lvl5pPr>
              <a:defRPr lang="en-US" sz="1500" dirty="0"/>
            </a:lvl5pPr>
          </a:lstStyle>
          <a:p>
            <a:pPr marL="0" lvl="0" defTabSz="457063">
              <a:lnSpc>
                <a:spcPct val="80000"/>
              </a:lnSpc>
              <a:spcBef>
                <a:spcPct val="0"/>
              </a:spcBef>
              <a:spcAft>
                <a:spcPts val="600"/>
              </a:spcAft>
              <a:buNone/>
            </a:pPr>
            <a:r>
              <a:rPr lang="en-US" dirty="0"/>
              <a:t>Company</a:t>
            </a:r>
          </a:p>
          <a:p>
            <a:pPr marL="0" lvl="0" defTabSz="457063">
              <a:lnSpc>
                <a:spcPct val="80000"/>
              </a:lnSpc>
              <a:spcBef>
                <a:spcPct val="0"/>
              </a:spcBef>
              <a:spcAft>
                <a:spcPts val="600"/>
              </a:spcAft>
              <a:buNone/>
            </a:pPr>
            <a:endParaRPr lang="en-US" dirty="0"/>
          </a:p>
        </p:txBody>
      </p:sp>
      <p:sp>
        <p:nvSpPr>
          <p:cNvPr id="14" name="Picture Placeholder 10">
            <a:extLst>
              <a:ext uri="{FF2B5EF4-FFF2-40B4-BE49-F238E27FC236}">
                <a16:creationId xmlns:a16="http://schemas.microsoft.com/office/drawing/2014/main" id="{B04B8971-2237-4649-83CC-59932196B80A}"/>
              </a:ext>
            </a:extLst>
          </p:cNvPr>
          <p:cNvSpPr>
            <a:spLocks noGrp="1"/>
          </p:cNvSpPr>
          <p:nvPr>
            <p:ph type="pic" sz="quarter" idx="12"/>
          </p:nvPr>
        </p:nvSpPr>
        <p:spPr>
          <a:xfrm>
            <a:off x="7008814" y="2034796"/>
            <a:ext cx="1920240" cy="1920240"/>
          </a:xfrm>
          <a:prstGeom prst="ellipse">
            <a:avLst/>
          </a:prstGeom>
          <a:blipFill dpi="0" rotWithShape="0">
            <a:blip r:embed="rId3" cstate="screen">
              <a:extLst>
                <a:ext uri="{28A0092B-C50C-407E-A947-70E740481C1C}">
                  <a14:useLocalDpi xmlns:a14="http://schemas.microsoft.com/office/drawing/2010/main"/>
                </a:ext>
              </a:extLst>
            </a:blip>
            <a:srcRect/>
            <a:stretch>
              <a:fillRect l="-4000" t="-4000" r="-4000" b="-4000"/>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500">
                <a:solidFill>
                  <a:schemeClr val="lt1"/>
                </a:solidFill>
              </a:defRPr>
            </a:lvl1pPr>
          </a:lstStyle>
          <a:p>
            <a:pPr marL="0" lvl="0" algn="ctr" defTabSz="761787"/>
            <a:endParaRPr lang="en-US" dirty="0"/>
          </a:p>
        </p:txBody>
      </p:sp>
      <p:cxnSp>
        <p:nvCxnSpPr>
          <p:cNvPr id="15" name="Straight Connector 14">
            <a:extLst>
              <a:ext uri="{FF2B5EF4-FFF2-40B4-BE49-F238E27FC236}">
                <a16:creationId xmlns:a16="http://schemas.microsoft.com/office/drawing/2014/main" id="{B1B02407-7AC9-604B-8017-A17B41F4EA93}"/>
              </a:ext>
            </a:extLst>
          </p:cNvPr>
          <p:cNvCxnSpPr>
            <a:cxnSpLocks/>
          </p:cNvCxnSpPr>
          <p:nvPr userDrawn="1"/>
        </p:nvCxnSpPr>
        <p:spPr>
          <a:xfrm>
            <a:off x="7157159" y="4280013"/>
            <a:ext cx="390294" cy="0"/>
          </a:xfrm>
          <a:prstGeom prst="line">
            <a:avLst/>
          </a:prstGeom>
          <a:ln w="19050">
            <a:solidFill>
              <a:srgbClr val="FF9E24"/>
            </a:solidFill>
          </a:ln>
        </p:spPr>
        <p:style>
          <a:lnRef idx="1">
            <a:schemeClr val="accent1"/>
          </a:lnRef>
          <a:fillRef idx="0">
            <a:schemeClr val="accent1"/>
          </a:fillRef>
          <a:effectRef idx="0">
            <a:schemeClr val="accent1"/>
          </a:effectRef>
          <a:fontRef idx="minor">
            <a:schemeClr val="tx1"/>
          </a:fontRef>
        </p:style>
      </p:cxnSp>
      <p:sp>
        <p:nvSpPr>
          <p:cNvPr id="16" name="Text Placeholder 7">
            <a:extLst>
              <a:ext uri="{FF2B5EF4-FFF2-40B4-BE49-F238E27FC236}">
                <a16:creationId xmlns:a16="http://schemas.microsoft.com/office/drawing/2014/main" id="{9625EF64-183D-CA45-9937-0FA8204A9120}"/>
              </a:ext>
            </a:extLst>
          </p:cNvPr>
          <p:cNvSpPr>
            <a:spLocks noGrp="1"/>
          </p:cNvSpPr>
          <p:nvPr>
            <p:ph type="body" sz="quarter" idx="10" hasCustomPrompt="1"/>
          </p:nvPr>
        </p:nvSpPr>
        <p:spPr>
          <a:xfrm>
            <a:off x="7056284" y="4368800"/>
            <a:ext cx="1905000" cy="292100"/>
          </a:xfrm>
          <a:prstGeom prst="rect">
            <a:avLst/>
          </a:prstGeom>
        </p:spPr>
        <p:txBody>
          <a:bodyPr/>
          <a:lstStyle>
            <a:lvl1pPr>
              <a:defRPr lang="en-US" sz="1500" b="1" dirty="0" smtClean="0">
                <a:solidFill>
                  <a:schemeClr val="bg1"/>
                </a:solidFill>
                <a:latin typeface="Arial" panose="020B0604020202020204" pitchFamily="34" charset="0"/>
                <a:ea typeface="+mj-ea"/>
                <a:cs typeface="Arial" panose="020B0604020202020204" pitchFamily="34" charset="0"/>
              </a:defRPr>
            </a:lvl1pPr>
            <a:lvl2pPr>
              <a:defRPr lang="en-US" sz="1500" dirty="0" smtClean="0"/>
            </a:lvl2pPr>
            <a:lvl3pPr>
              <a:defRPr lang="en-US" sz="1500" dirty="0" smtClean="0"/>
            </a:lvl3pPr>
            <a:lvl4pPr>
              <a:defRPr lang="en-US" sz="1500" dirty="0" smtClean="0"/>
            </a:lvl4pPr>
            <a:lvl5pPr>
              <a:defRPr lang="en-US" sz="1500" dirty="0"/>
            </a:lvl5pPr>
          </a:lstStyle>
          <a:p>
            <a:pPr marL="0" lvl="0" defTabSz="457063">
              <a:lnSpc>
                <a:spcPct val="80000"/>
              </a:lnSpc>
              <a:spcBef>
                <a:spcPct val="0"/>
              </a:spcBef>
              <a:spcAft>
                <a:spcPts val="600"/>
              </a:spcAft>
              <a:buNone/>
            </a:pPr>
            <a:r>
              <a:rPr lang="en-US" dirty="0"/>
              <a:t>First Last Name</a:t>
            </a:r>
          </a:p>
          <a:p>
            <a:pPr marL="0" lvl="0" defTabSz="457063">
              <a:lnSpc>
                <a:spcPct val="80000"/>
              </a:lnSpc>
              <a:spcBef>
                <a:spcPct val="0"/>
              </a:spcBef>
              <a:spcAft>
                <a:spcPts val="600"/>
              </a:spcAft>
              <a:buNone/>
            </a:pPr>
            <a:endParaRPr lang="en-US" dirty="0"/>
          </a:p>
        </p:txBody>
      </p:sp>
      <p:sp>
        <p:nvSpPr>
          <p:cNvPr id="17" name="Text Placeholder 7">
            <a:extLst>
              <a:ext uri="{FF2B5EF4-FFF2-40B4-BE49-F238E27FC236}">
                <a16:creationId xmlns:a16="http://schemas.microsoft.com/office/drawing/2014/main" id="{C39FCAAF-949A-0F4F-86DB-A7244CCBBEEF}"/>
              </a:ext>
            </a:extLst>
          </p:cNvPr>
          <p:cNvSpPr>
            <a:spLocks noGrp="1"/>
          </p:cNvSpPr>
          <p:nvPr>
            <p:ph type="body" sz="quarter" idx="11" hasCustomPrompt="1"/>
          </p:nvPr>
        </p:nvSpPr>
        <p:spPr>
          <a:xfrm>
            <a:off x="7056284" y="4635500"/>
            <a:ext cx="1905000" cy="252898"/>
          </a:xfrm>
          <a:prstGeom prst="rect">
            <a:avLst/>
          </a:prstGeom>
        </p:spPr>
        <p:txBody>
          <a:bodyPr/>
          <a:lstStyle>
            <a:lvl1pPr>
              <a:defRPr lang="en-US" sz="1500" b="0" dirty="0" smtClean="0">
                <a:solidFill>
                  <a:schemeClr val="bg1"/>
                </a:solidFill>
                <a:latin typeface="Arial" panose="020B0604020202020204" pitchFamily="34" charset="0"/>
                <a:ea typeface="+mj-ea"/>
                <a:cs typeface="Arial" panose="020B0604020202020204" pitchFamily="34" charset="0"/>
              </a:defRPr>
            </a:lvl1pPr>
            <a:lvl2pPr>
              <a:defRPr lang="en-US" sz="1500" dirty="0" smtClean="0"/>
            </a:lvl2pPr>
            <a:lvl3pPr>
              <a:defRPr lang="en-US" sz="1500" dirty="0" smtClean="0"/>
            </a:lvl3pPr>
            <a:lvl4pPr>
              <a:defRPr lang="en-US" sz="1500" dirty="0" smtClean="0"/>
            </a:lvl4pPr>
            <a:lvl5pPr>
              <a:defRPr lang="en-US" sz="1500" dirty="0"/>
            </a:lvl5pPr>
          </a:lstStyle>
          <a:p>
            <a:pPr marL="0" lvl="0" defTabSz="457063">
              <a:lnSpc>
                <a:spcPct val="80000"/>
              </a:lnSpc>
              <a:spcBef>
                <a:spcPct val="0"/>
              </a:spcBef>
              <a:spcAft>
                <a:spcPts val="600"/>
              </a:spcAft>
              <a:buNone/>
            </a:pPr>
            <a:r>
              <a:rPr lang="en-US" dirty="0"/>
              <a:t>Title</a:t>
            </a:r>
          </a:p>
        </p:txBody>
      </p:sp>
      <p:sp>
        <p:nvSpPr>
          <p:cNvPr id="18" name="Text Placeholder 7">
            <a:extLst>
              <a:ext uri="{FF2B5EF4-FFF2-40B4-BE49-F238E27FC236}">
                <a16:creationId xmlns:a16="http://schemas.microsoft.com/office/drawing/2014/main" id="{E84E7ED9-1A61-EE43-96DF-441D8C99A52C}"/>
              </a:ext>
            </a:extLst>
          </p:cNvPr>
          <p:cNvSpPr>
            <a:spLocks noGrp="1"/>
          </p:cNvSpPr>
          <p:nvPr>
            <p:ph type="body" sz="quarter" idx="13" hasCustomPrompt="1"/>
          </p:nvPr>
        </p:nvSpPr>
        <p:spPr>
          <a:xfrm>
            <a:off x="7056284" y="4889500"/>
            <a:ext cx="1905000" cy="265598"/>
          </a:xfrm>
          <a:prstGeom prst="rect">
            <a:avLst/>
          </a:prstGeom>
        </p:spPr>
        <p:txBody>
          <a:bodyPr/>
          <a:lstStyle>
            <a:lvl1pPr>
              <a:defRPr lang="en-US" sz="1500" b="0" dirty="0" smtClean="0">
                <a:solidFill>
                  <a:schemeClr val="bg1"/>
                </a:solidFill>
                <a:latin typeface="Arial" panose="020B0604020202020204" pitchFamily="34" charset="0"/>
                <a:ea typeface="+mj-ea"/>
                <a:cs typeface="Arial" panose="020B0604020202020204" pitchFamily="34" charset="0"/>
              </a:defRPr>
            </a:lvl1pPr>
            <a:lvl2pPr>
              <a:defRPr lang="en-US" sz="1500" dirty="0" smtClean="0"/>
            </a:lvl2pPr>
            <a:lvl3pPr>
              <a:defRPr lang="en-US" sz="1500" dirty="0" smtClean="0"/>
            </a:lvl3pPr>
            <a:lvl4pPr>
              <a:defRPr lang="en-US" sz="1500" dirty="0" smtClean="0"/>
            </a:lvl4pPr>
            <a:lvl5pPr>
              <a:defRPr lang="en-US" sz="1500" dirty="0"/>
            </a:lvl5pPr>
          </a:lstStyle>
          <a:p>
            <a:pPr marL="0" lvl="0" defTabSz="457063">
              <a:lnSpc>
                <a:spcPct val="80000"/>
              </a:lnSpc>
              <a:spcBef>
                <a:spcPct val="0"/>
              </a:spcBef>
              <a:spcAft>
                <a:spcPts val="600"/>
              </a:spcAft>
              <a:buNone/>
            </a:pPr>
            <a:r>
              <a:rPr lang="en-US" dirty="0"/>
              <a:t>Company</a:t>
            </a:r>
          </a:p>
          <a:p>
            <a:pPr marL="0" lvl="0" defTabSz="457063">
              <a:lnSpc>
                <a:spcPct val="80000"/>
              </a:lnSpc>
              <a:spcBef>
                <a:spcPct val="0"/>
              </a:spcBef>
              <a:spcAft>
                <a:spcPts val="600"/>
              </a:spcAft>
              <a:buNone/>
            </a:pPr>
            <a:endParaRPr lang="en-US" dirty="0"/>
          </a:p>
        </p:txBody>
      </p:sp>
      <p:sp>
        <p:nvSpPr>
          <p:cNvPr id="19" name="Text Placeholder 31">
            <a:extLst>
              <a:ext uri="{FF2B5EF4-FFF2-40B4-BE49-F238E27FC236}">
                <a16:creationId xmlns:a16="http://schemas.microsoft.com/office/drawing/2014/main" id="{A69EAA44-3F01-D343-BA8C-30359B1A647B}"/>
              </a:ext>
            </a:extLst>
          </p:cNvPr>
          <p:cNvSpPr>
            <a:spLocks noGrp="1"/>
          </p:cNvSpPr>
          <p:nvPr>
            <p:ph type="body" sz="quarter" idx="18" hasCustomPrompt="1"/>
          </p:nvPr>
        </p:nvSpPr>
        <p:spPr>
          <a:xfrm>
            <a:off x="1" y="798779"/>
            <a:ext cx="12188824" cy="822253"/>
          </a:xfrm>
          <a:prstGeom prst="rect">
            <a:avLst/>
          </a:prstGeom>
        </p:spPr>
        <p:txBody>
          <a:bodyPr/>
          <a:lstStyle>
            <a:lvl1pPr marL="0" indent="0" algn="ctr">
              <a:buNone/>
              <a:defRPr sz="3000" b="0" i="0">
                <a:solidFill>
                  <a:schemeClr val="bg1"/>
                </a:solidFill>
                <a:latin typeface="Arial" panose="020B0604020202020204" pitchFamily="34" charset="0"/>
                <a:cs typeface="Arial" panose="020B0604020202020204" pitchFamily="34" charset="0"/>
              </a:defRPr>
            </a:lvl1pPr>
          </a:lstStyle>
          <a:p>
            <a:pPr lvl="0"/>
            <a:r>
              <a:rPr lang="en-US" dirty="0"/>
              <a:t>Speakers</a:t>
            </a:r>
          </a:p>
        </p:txBody>
      </p:sp>
    </p:spTree>
    <p:extLst>
      <p:ext uri="{BB962C8B-B14F-4D97-AF65-F5344CB8AC3E}">
        <p14:creationId xmlns:p14="http://schemas.microsoft.com/office/powerpoint/2010/main" val="28959025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4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Picture Placeholder 10">
            <a:extLst>
              <a:ext uri="{FF2B5EF4-FFF2-40B4-BE49-F238E27FC236}">
                <a16:creationId xmlns:a16="http://schemas.microsoft.com/office/drawing/2014/main" id="{C188FADF-48F6-A048-9954-54B9538BA161}"/>
              </a:ext>
            </a:extLst>
          </p:cNvPr>
          <p:cNvSpPr>
            <a:spLocks noGrp="1"/>
          </p:cNvSpPr>
          <p:nvPr>
            <p:ph type="pic" sz="quarter" idx="12"/>
          </p:nvPr>
        </p:nvSpPr>
        <p:spPr>
          <a:xfrm>
            <a:off x="8360174" y="2034796"/>
            <a:ext cx="1920240" cy="1920240"/>
          </a:xfrm>
          <a:prstGeom prst="ellipse">
            <a:avLst/>
          </a:prstGeom>
          <a:blipFill dpi="0" rotWithShape="0">
            <a:blip r:embed="rId3" cstate="screen">
              <a:extLst>
                <a:ext uri="{28A0092B-C50C-407E-A947-70E740481C1C}">
                  <a14:useLocalDpi xmlns:a14="http://schemas.microsoft.com/office/drawing/2010/main"/>
                </a:ext>
              </a:extLst>
            </a:blip>
            <a:srcRect/>
            <a:stretch>
              <a:fillRect l="-4000" t="-4000" r="-4000" b="-4000"/>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500">
                <a:solidFill>
                  <a:schemeClr val="lt1"/>
                </a:solidFill>
              </a:defRPr>
            </a:lvl1pPr>
          </a:lstStyle>
          <a:p>
            <a:pPr marL="0" lvl="0" algn="ctr" defTabSz="761787"/>
            <a:endParaRPr lang="en-US" dirty="0"/>
          </a:p>
        </p:txBody>
      </p:sp>
      <p:cxnSp>
        <p:nvCxnSpPr>
          <p:cNvPr id="3" name="Straight Connector 2">
            <a:extLst>
              <a:ext uri="{FF2B5EF4-FFF2-40B4-BE49-F238E27FC236}">
                <a16:creationId xmlns:a16="http://schemas.microsoft.com/office/drawing/2014/main" id="{2F13516B-A96B-0642-AD33-2C379381F874}"/>
              </a:ext>
            </a:extLst>
          </p:cNvPr>
          <p:cNvCxnSpPr>
            <a:cxnSpLocks/>
          </p:cNvCxnSpPr>
          <p:nvPr userDrawn="1"/>
        </p:nvCxnSpPr>
        <p:spPr>
          <a:xfrm>
            <a:off x="8508519" y="4280013"/>
            <a:ext cx="390294" cy="0"/>
          </a:xfrm>
          <a:prstGeom prst="line">
            <a:avLst/>
          </a:prstGeom>
          <a:ln w="19050">
            <a:solidFill>
              <a:srgbClr val="FF9E24"/>
            </a:solidFill>
          </a:ln>
        </p:spPr>
        <p:style>
          <a:lnRef idx="1">
            <a:schemeClr val="accent1"/>
          </a:lnRef>
          <a:fillRef idx="0">
            <a:schemeClr val="accent1"/>
          </a:fillRef>
          <a:effectRef idx="0">
            <a:schemeClr val="accent1"/>
          </a:effectRef>
          <a:fontRef idx="minor">
            <a:schemeClr val="tx1"/>
          </a:fontRef>
        </p:style>
      </p:cxnSp>
      <p:sp>
        <p:nvSpPr>
          <p:cNvPr id="4" name="Text Placeholder 7">
            <a:extLst>
              <a:ext uri="{FF2B5EF4-FFF2-40B4-BE49-F238E27FC236}">
                <a16:creationId xmlns:a16="http://schemas.microsoft.com/office/drawing/2014/main" id="{C70E933C-0B99-BC4E-A43B-274B03A7728E}"/>
              </a:ext>
            </a:extLst>
          </p:cNvPr>
          <p:cNvSpPr>
            <a:spLocks noGrp="1"/>
          </p:cNvSpPr>
          <p:nvPr>
            <p:ph type="body" sz="quarter" idx="10" hasCustomPrompt="1"/>
          </p:nvPr>
        </p:nvSpPr>
        <p:spPr>
          <a:xfrm>
            <a:off x="8407644" y="4368800"/>
            <a:ext cx="1905000" cy="292100"/>
          </a:xfrm>
          <a:prstGeom prst="rect">
            <a:avLst/>
          </a:prstGeom>
        </p:spPr>
        <p:txBody>
          <a:bodyPr/>
          <a:lstStyle>
            <a:lvl1pPr>
              <a:defRPr lang="en-US" sz="1500" b="1" dirty="0" smtClean="0">
                <a:solidFill>
                  <a:schemeClr val="bg1"/>
                </a:solidFill>
                <a:latin typeface="Arial" panose="020B0604020202020204" pitchFamily="34" charset="0"/>
                <a:ea typeface="+mj-ea"/>
                <a:cs typeface="Arial" panose="020B0604020202020204" pitchFamily="34" charset="0"/>
              </a:defRPr>
            </a:lvl1pPr>
            <a:lvl2pPr>
              <a:defRPr lang="en-US" sz="1500" dirty="0" smtClean="0"/>
            </a:lvl2pPr>
            <a:lvl3pPr>
              <a:defRPr lang="en-US" sz="1500" dirty="0" smtClean="0"/>
            </a:lvl3pPr>
            <a:lvl4pPr>
              <a:defRPr lang="en-US" sz="1500" dirty="0" smtClean="0"/>
            </a:lvl4pPr>
            <a:lvl5pPr>
              <a:defRPr lang="en-US" sz="1500" dirty="0"/>
            </a:lvl5pPr>
          </a:lstStyle>
          <a:p>
            <a:pPr marL="0" lvl="0" defTabSz="457063">
              <a:lnSpc>
                <a:spcPct val="80000"/>
              </a:lnSpc>
              <a:spcBef>
                <a:spcPct val="0"/>
              </a:spcBef>
              <a:spcAft>
                <a:spcPts val="600"/>
              </a:spcAft>
              <a:buNone/>
            </a:pPr>
            <a:r>
              <a:rPr lang="en-US" dirty="0"/>
              <a:t>First Last Name</a:t>
            </a:r>
          </a:p>
          <a:p>
            <a:pPr marL="0" lvl="0" defTabSz="457063">
              <a:lnSpc>
                <a:spcPct val="80000"/>
              </a:lnSpc>
              <a:spcBef>
                <a:spcPct val="0"/>
              </a:spcBef>
              <a:spcAft>
                <a:spcPts val="600"/>
              </a:spcAft>
              <a:buNone/>
            </a:pPr>
            <a:endParaRPr lang="en-US" dirty="0"/>
          </a:p>
        </p:txBody>
      </p:sp>
      <p:sp>
        <p:nvSpPr>
          <p:cNvPr id="5" name="Text Placeholder 7">
            <a:extLst>
              <a:ext uri="{FF2B5EF4-FFF2-40B4-BE49-F238E27FC236}">
                <a16:creationId xmlns:a16="http://schemas.microsoft.com/office/drawing/2014/main" id="{8BABD295-677D-F74B-A151-35EC6122669D}"/>
              </a:ext>
            </a:extLst>
          </p:cNvPr>
          <p:cNvSpPr>
            <a:spLocks noGrp="1"/>
          </p:cNvSpPr>
          <p:nvPr>
            <p:ph type="body" sz="quarter" idx="11" hasCustomPrompt="1"/>
          </p:nvPr>
        </p:nvSpPr>
        <p:spPr>
          <a:xfrm>
            <a:off x="8407644" y="4635500"/>
            <a:ext cx="1905000" cy="252898"/>
          </a:xfrm>
          <a:prstGeom prst="rect">
            <a:avLst/>
          </a:prstGeom>
        </p:spPr>
        <p:txBody>
          <a:bodyPr/>
          <a:lstStyle>
            <a:lvl1pPr>
              <a:defRPr lang="en-US" sz="1500" b="0" dirty="0" smtClean="0">
                <a:solidFill>
                  <a:schemeClr val="bg1"/>
                </a:solidFill>
                <a:latin typeface="Arial" panose="020B0604020202020204" pitchFamily="34" charset="0"/>
                <a:ea typeface="+mj-ea"/>
                <a:cs typeface="Arial" panose="020B0604020202020204" pitchFamily="34" charset="0"/>
              </a:defRPr>
            </a:lvl1pPr>
            <a:lvl2pPr>
              <a:defRPr lang="en-US" sz="1500" dirty="0" smtClean="0"/>
            </a:lvl2pPr>
            <a:lvl3pPr>
              <a:defRPr lang="en-US" sz="1500" dirty="0" smtClean="0"/>
            </a:lvl3pPr>
            <a:lvl4pPr>
              <a:defRPr lang="en-US" sz="1500" dirty="0" smtClean="0"/>
            </a:lvl4pPr>
            <a:lvl5pPr>
              <a:defRPr lang="en-US" sz="1500" dirty="0"/>
            </a:lvl5pPr>
          </a:lstStyle>
          <a:p>
            <a:pPr marL="0" lvl="0" defTabSz="457063">
              <a:lnSpc>
                <a:spcPct val="80000"/>
              </a:lnSpc>
              <a:spcBef>
                <a:spcPct val="0"/>
              </a:spcBef>
              <a:spcAft>
                <a:spcPts val="600"/>
              </a:spcAft>
              <a:buNone/>
            </a:pPr>
            <a:r>
              <a:rPr lang="en-US" dirty="0"/>
              <a:t>Title</a:t>
            </a:r>
          </a:p>
        </p:txBody>
      </p:sp>
      <p:sp>
        <p:nvSpPr>
          <p:cNvPr id="6" name="Text Placeholder 7">
            <a:extLst>
              <a:ext uri="{FF2B5EF4-FFF2-40B4-BE49-F238E27FC236}">
                <a16:creationId xmlns:a16="http://schemas.microsoft.com/office/drawing/2014/main" id="{1AF820BF-463E-A042-B573-79B003F0710C}"/>
              </a:ext>
            </a:extLst>
          </p:cNvPr>
          <p:cNvSpPr>
            <a:spLocks noGrp="1"/>
          </p:cNvSpPr>
          <p:nvPr>
            <p:ph type="body" sz="quarter" idx="13" hasCustomPrompt="1"/>
          </p:nvPr>
        </p:nvSpPr>
        <p:spPr>
          <a:xfrm>
            <a:off x="8407644" y="4889500"/>
            <a:ext cx="1905000" cy="265598"/>
          </a:xfrm>
          <a:prstGeom prst="rect">
            <a:avLst/>
          </a:prstGeom>
        </p:spPr>
        <p:txBody>
          <a:bodyPr/>
          <a:lstStyle>
            <a:lvl1pPr>
              <a:defRPr lang="en-US" sz="1500" b="0" dirty="0" smtClean="0">
                <a:solidFill>
                  <a:schemeClr val="bg1"/>
                </a:solidFill>
                <a:latin typeface="Arial" panose="020B0604020202020204" pitchFamily="34" charset="0"/>
                <a:ea typeface="+mj-ea"/>
                <a:cs typeface="Arial" panose="020B0604020202020204" pitchFamily="34" charset="0"/>
              </a:defRPr>
            </a:lvl1pPr>
            <a:lvl2pPr>
              <a:defRPr lang="en-US" sz="1500" dirty="0" smtClean="0"/>
            </a:lvl2pPr>
            <a:lvl3pPr>
              <a:defRPr lang="en-US" sz="1500" dirty="0" smtClean="0"/>
            </a:lvl3pPr>
            <a:lvl4pPr>
              <a:defRPr lang="en-US" sz="1500" dirty="0" smtClean="0"/>
            </a:lvl4pPr>
            <a:lvl5pPr>
              <a:defRPr lang="en-US" sz="1500" dirty="0"/>
            </a:lvl5pPr>
          </a:lstStyle>
          <a:p>
            <a:pPr marL="0" lvl="0" defTabSz="457063">
              <a:lnSpc>
                <a:spcPct val="80000"/>
              </a:lnSpc>
              <a:spcBef>
                <a:spcPct val="0"/>
              </a:spcBef>
              <a:spcAft>
                <a:spcPts val="600"/>
              </a:spcAft>
              <a:buNone/>
            </a:pPr>
            <a:r>
              <a:rPr lang="en-US" dirty="0"/>
              <a:t>Company</a:t>
            </a:r>
          </a:p>
          <a:p>
            <a:pPr marL="0" lvl="0" defTabSz="457063">
              <a:lnSpc>
                <a:spcPct val="80000"/>
              </a:lnSpc>
              <a:spcBef>
                <a:spcPct val="0"/>
              </a:spcBef>
              <a:spcAft>
                <a:spcPts val="600"/>
              </a:spcAft>
              <a:buNone/>
            </a:pPr>
            <a:endParaRPr lang="en-US" dirty="0"/>
          </a:p>
        </p:txBody>
      </p:sp>
      <p:sp>
        <p:nvSpPr>
          <p:cNvPr id="7" name="Picture Placeholder 10">
            <a:extLst>
              <a:ext uri="{FF2B5EF4-FFF2-40B4-BE49-F238E27FC236}">
                <a16:creationId xmlns:a16="http://schemas.microsoft.com/office/drawing/2014/main" id="{CD4B0027-A4A1-714E-A43E-C5AC146C9448}"/>
              </a:ext>
            </a:extLst>
          </p:cNvPr>
          <p:cNvSpPr>
            <a:spLocks noGrp="1"/>
          </p:cNvSpPr>
          <p:nvPr>
            <p:ph type="pic" sz="quarter" idx="14"/>
          </p:nvPr>
        </p:nvSpPr>
        <p:spPr>
          <a:xfrm>
            <a:off x="1926114" y="2034796"/>
            <a:ext cx="1920240" cy="1920240"/>
          </a:xfrm>
          <a:prstGeom prst="ellipse">
            <a:avLst/>
          </a:prstGeom>
          <a:blipFill dpi="0" rotWithShape="0">
            <a:blip r:embed="rId3" cstate="screen">
              <a:extLst>
                <a:ext uri="{28A0092B-C50C-407E-A947-70E740481C1C}">
                  <a14:useLocalDpi xmlns:a14="http://schemas.microsoft.com/office/drawing/2010/main"/>
                </a:ext>
              </a:extLst>
            </a:blip>
            <a:srcRect/>
            <a:stretch>
              <a:fillRect l="-4000" t="-4000" r="-4000" b="-4000"/>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500">
                <a:solidFill>
                  <a:schemeClr val="lt1"/>
                </a:solidFill>
              </a:defRPr>
            </a:lvl1pPr>
          </a:lstStyle>
          <a:p>
            <a:pPr marL="0" lvl="0" algn="ctr" defTabSz="761787"/>
            <a:endParaRPr lang="en-US"/>
          </a:p>
        </p:txBody>
      </p:sp>
      <p:cxnSp>
        <p:nvCxnSpPr>
          <p:cNvPr id="8" name="Straight Connector 7">
            <a:extLst>
              <a:ext uri="{FF2B5EF4-FFF2-40B4-BE49-F238E27FC236}">
                <a16:creationId xmlns:a16="http://schemas.microsoft.com/office/drawing/2014/main" id="{306745C8-BE16-2144-B6DE-22B6F141FF14}"/>
              </a:ext>
            </a:extLst>
          </p:cNvPr>
          <p:cNvCxnSpPr>
            <a:cxnSpLocks/>
          </p:cNvCxnSpPr>
          <p:nvPr userDrawn="1"/>
        </p:nvCxnSpPr>
        <p:spPr>
          <a:xfrm>
            <a:off x="2074459" y="4280013"/>
            <a:ext cx="390294" cy="0"/>
          </a:xfrm>
          <a:prstGeom prst="line">
            <a:avLst/>
          </a:prstGeom>
          <a:ln w="19050">
            <a:solidFill>
              <a:srgbClr val="FF9E24"/>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D3486F59-DF20-FB41-9C0D-E6D92C0531E3}"/>
              </a:ext>
            </a:extLst>
          </p:cNvPr>
          <p:cNvSpPr>
            <a:spLocks noGrp="1"/>
          </p:cNvSpPr>
          <p:nvPr>
            <p:ph type="body" sz="quarter" idx="15" hasCustomPrompt="1"/>
          </p:nvPr>
        </p:nvSpPr>
        <p:spPr>
          <a:xfrm>
            <a:off x="1973584" y="4368800"/>
            <a:ext cx="1905000" cy="292100"/>
          </a:xfrm>
          <a:prstGeom prst="rect">
            <a:avLst/>
          </a:prstGeom>
        </p:spPr>
        <p:txBody>
          <a:bodyPr/>
          <a:lstStyle>
            <a:lvl1pPr>
              <a:defRPr lang="en-US" sz="1500" b="1" dirty="0" smtClean="0">
                <a:solidFill>
                  <a:schemeClr val="bg1"/>
                </a:solidFill>
                <a:latin typeface="Arial" panose="020B0604020202020204" pitchFamily="34" charset="0"/>
                <a:ea typeface="+mj-ea"/>
                <a:cs typeface="Arial" panose="020B0604020202020204" pitchFamily="34" charset="0"/>
              </a:defRPr>
            </a:lvl1pPr>
            <a:lvl2pPr>
              <a:defRPr lang="en-US" sz="1500" dirty="0" smtClean="0"/>
            </a:lvl2pPr>
            <a:lvl3pPr>
              <a:defRPr lang="en-US" sz="1500" dirty="0" smtClean="0"/>
            </a:lvl3pPr>
            <a:lvl4pPr>
              <a:defRPr lang="en-US" sz="1500" dirty="0" smtClean="0"/>
            </a:lvl4pPr>
            <a:lvl5pPr>
              <a:defRPr lang="en-US" sz="1500" dirty="0"/>
            </a:lvl5pPr>
          </a:lstStyle>
          <a:p>
            <a:pPr marL="0" lvl="0" defTabSz="457063">
              <a:lnSpc>
                <a:spcPct val="80000"/>
              </a:lnSpc>
              <a:spcBef>
                <a:spcPct val="0"/>
              </a:spcBef>
              <a:spcAft>
                <a:spcPts val="600"/>
              </a:spcAft>
              <a:buNone/>
            </a:pPr>
            <a:r>
              <a:rPr lang="en-US" dirty="0"/>
              <a:t>First Last Name</a:t>
            </a:r>
          </a:p>
          <a:p>
            <a:pPr marL="0" lvl="0" defTabSz="457063">
              <a:lnSpc>
                <a:spcPct val="80000"/>
              </a:lnSpc>
              <a:spcBef>
                <a:spcPct val="0"/>
              </a:spcBef>
              <a:spcAft>
                <a:spcPts val="600"/>
              </a:spcAft>
              <a:buNone/>
            </a:pPr>
            <a:endParaRPr lang="en-US" dirty="0"/>
          </a:p>
        </p:txBody>
      </p:sp>
      <p:sp>
        <p:nvSpPr>
          <p:cNvPr id="10" name="Text Placeholder 7">
            <a:extLst>
              <a:ext uri="{FF2B5EF4-FFF2-40B4-BE49-F238E27FC236}">
                <a16:creationId xmlns:a16="http://schemas.microsoft.com/office/drawing/2014/main" id="{FD90235C-95A4-BD4B-8008-46ACFFD2E3E0}"/>
              </a:ext>
            </a:extLst>
          </p:cNvPr>
          <p:cNvSpPr>
            <a:spLocks noGrp="1"/>
          </p:cNvSpPr>
          <p:nvPr>
            <p:ph type="body" sz="quarter" idx="16" hasCustomPrompt="1"/>
          </p:nvPr>
        </p:nvSpPr>
        <p:spPr>
          <a:xfrm>
            <a:off x="1973584" y="4635500"/>
            <a:ext cx="1905000" cy="252898"/>
          </a:xfrm>
          <a:prstGeom prst="rect">
            <a:avLst/>
          </a:prstGeom>
        </p:spPr>
        <p:txBody>
          <a:bodyPr/>
          <a:lstStyle>
            <a:lvl1pPr>
              <a:defRPr lang="en-US" sz="1500" b="0" dirty="0" smtClean="0">
                <a:solidFill>
                  <a:schemeClr val="bg1"/>
                </a:solidFill>
                <a:latin typeface="Arial" panose="020B0604020202020204" pitchFamily="34" charset="0"/>
                <a:ea typeface="+mj-ea"/>
                <a:cs typeface="Arial" panose="020B0604020202020204" pitchFamily="34" charset="0"/>
              </a:defRPr>
            </a:lvl1pPr>
            <a:lvl2pPr>
              <a:defRPr lang="en-US" sz="1500" dirty="0" smtClean="0"/>
            </a:lvl2pPr>
            <a:lvl3pPr>
              <a:defRPr lang="en-US" sz="1500" dirty="0" smtClean="0"/>
            </a:lvl3pPr>
            <a:lvl4pPr>
              <a:defRPr lang="en-US" sz="1500" dirty="0" smtClean="0"/>
            </a:lvl4pPr>
            <a:lvl5pPr>
              <a:defRPr lang="en-US" sz="1500" dirty="0"/>
            </a:lvl5pPr>
          </a:lstStyle>
          <a:p>
            <a:pPr marL="0" lvl="0" defTabSz="457063">
              <a:lnSpc>
                <a:spcPct val="80000"/>
              </a:lnSpc>
              <a:spcBef>
                <a:spcPct val="0"/>
              </a:spcBef>
              <a:spcAft>
                <a:spcPts val="600"/>
              </a:spcAft>
              <a:buNone/>
            </a:pPr>
            <a:r>
              <a:rPr lang="en-US" dirty="0"/>
              <a:t>Title</a:t>
            </a:r>
          </a:p>
        </p:txBody>
      </p:sp>
      <p:sp>
        <p:nvSpPr>
          <p:cNvPr id="11" name="Text Placeholder 7">
            <a:extLst>
              <a:ext uri="{FF2B5EF4-FFF2-40B4-BE49-F238E27FC236}">
                <a16:creationId xmlns:a16="http://schemas.microsoft.com/office/drawing/2014/main" id="{DF3041E7-5AD9-E44A-9014-0E2B53C6F692}"/>
              </a:ext>
            </a:extLst>
          </p:cNvPr>
          <p:cNvSpPr>
            <a:spLocks noGrp="1"/>
          </p:cNvSpPr>
          <p:nvPr>
            <p:ph type="body" sz="quarter" idx="17" hasCustomPrompt="1"/>
          </p:nvPr>
        </p:nvSpPr>
        <p:spPr>
          <a:xfrm>
            <a:off x="1973584" y="4889500"/>
            <a:ext cx="1905000" cy="265598"/>
          </a:xfrm>
          <a:prstGeom prst="rect">
            <a:avLst/>
          </a:prstGeom>
        </p:spPr>
        <p:txBody>
          <a:bodyPr/>
          <a:lstStyle>
            <a:lvl1pPr>
              <a:defRPr lang="en-US" sz="1500" b="0" dirty="0" smtClean="0">
                <a:solidFill>
                  <a:schemeClr val="bg1"/>
                </a:solidFill>
                <a:latin typeface="Arial" panose="020B0604020202020204" pitchFamily="34" charset="0"/>
                <a:ea typeface="+mj-ea"/>
                <a:cs typeface="Arial" panose="020B0604020202020204" pitchFamily="34" charset="0"/>
              </a:defRPr>
            </a:lvl1pPr>
            <a:lvl2pPr>
              <a:defRPr lang="en-US" sz="1500" dirty="0" smtClean="0"/>
            </a:lvl2pPr>
            <a:lvl3pPr>
              <a:defRPr lang="en-US" sz="1500" dirty="0" smtClean="0"/>
            </a:lvl3pPr>
            <a:lvl4pPr>
              <a:defRPr lang="en-US" sz="1500" dirty="0" smtClean="0"/>
            </a:lvl4pPr>
            <a:lvl5pPr>
              <a:defRPr lang="en-US" sz="1500" dirty="0"/>
            </a:lvl5pPr>
          </a:lstStyle>
          <a:p>
            <a:pPr marL="0" lvl="0" defTabSz="457063">
              <a:lnSpc>
                <a:spcPct val="80000"/>
              </a:lnSpc>
              <a:spcBef>
                <a:spcPct val="0"/>
              </a:spcBef>
              <a:spcAft>
                <a:spcPts val="600"/>
              </a:spcAft>
              <a:buNone/>
            </a:pPr>
            <a:r>
              <a:rPr lang="en-US" dirty="0"/>
              <a:t>Company</a:t>
            </a:r>
          </a:p>
          <a:p>
            <a:pPr marL="0" lvl="0" defTabSz="457063">
              <a:lnSpc>
                <a:spcPct val="80000"/>
              </a:lnSpc>
              <a:spcBef>
                <a:spcPct val="0"/>
              </a:spcBef>
              <a:spcAft>
                <a:spcPts val="600"/>
              </a:spcAft>
              <a:buNone/>
            </a:pPr>
            <a:endParaRPr lang="en-US" dirty="0"/>
          </a:p>
        </p:txBody>
      </p:sp>
      <p:sp>
        <p:nvSpPr>
          <p:cNvPr id="12" name="Picture Placeholder 10">
            <a:extLst>
              <a:ext uri="{FF2B5EF4-FFF2-40B4-BE49-F238E27FC236}">
                <a16:creationId xmlns:a16="http://schemas.microsoft.com/office/drawing/2014/main" id="{50C1F378-F6B7-584C-A24D-B16DE308AE7A}"/>
              </a:ext>
            </a:extLst>
          </p:cNvPr>
          <p:cNvSpPr>
            <a:spLocks noGrp="1"/>
          </p:cNvSpPr>
          <p:nvPr>
            <p:ph type="pic" sz="quarter" idx="18"/>
          </p:nvPr>
        </p:nvSpPr>
        <p:spPr>
          <a:xfrm>
            <a:off x="5132926" y="2034796"/>
            <a:ext cx="1920240" cy="1920240"/>
          </a:xfrm>
          <a:prstGeom prst="ellipse">
            <a:avLst/>
          </a:prstGeom>
          <a:blipFill dpi="0" rotWithShape="0">
            <a:blip r:embed="rId3" cstate="screen">
              <a:extLst>
                <a:ext uri="{28A0092B-C50C-407E-A947-70E740481C1C}">
                  <a14:useLocalDpi xmlns:a14="http://schemas.microsoft.com/office/drawing/2010/main"/>
                </a:ext>
              </a:extLst>
            </a:blip>
            <a:srcRect/>
            <a:stretch>
              <a:fillRect l="-4000" t="-4000" r="-4000" b="-4000"/>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500">
                <a:solidFill>
                  <a:schemeClr val="lt1"/>
                </a:solidFill>
              </a:defRPr>
            </a:lvl1pPr>
          </a:lstStyle>
          <a:p>
            <a:pPr marL="0" lvl="0" algn="ctr" defTabSz="761787"/>
            <a:endParaRPr lang="en-US"/>
          </a:p>
        </p:txBody>
      </p:sp>
      <p:cxnSp>
        <p:nvCxnSpPr>
          <p:cNvPr id="13" name="Straight Connector 12">
            <a:extLst>
              <a:ext uri="{FF2B5EF4-FFF2-40B4-BE49-F238E27FC236}">
                <a16:creationId xmlns:a16="http://schemas.microsoft.com/office/drawing/2014/main" id="{459A3D8E-B03C-FC4E-96B0-93F8C559EAE2}"/>
              </a:ext>
            </a:extLst>
          </p:cNvPr>
          <p:cNvCxnSpPr>
            <a:cxnSpLocks/>
          </p:cNvCxnSpPr>
          <p:nvPr userDrawn="1"/>
        </p:nvCxnSpPr>
        <p:spPr>
          <a:xfrm>
            <a:off x="5281271" y="4280013"/>
            <a:ext cx="390294" cy="0"/>
          </a:xfrm>
          <a:prstGeom prst="line">
            <a:avLst/>
          </a:prstGeom>
          <a:ln w="19050">
            <a:solidFill>
              <a:srgbClr val="FF9E24"/>
            </a:solidFill>
          </a:ln>
        </p:spPr>
        <p:style>
          <a:lnRef idx="1">
            <a:schemeClr val="accent1"/>
          </a:lnRef>
          <a:fillRef idx="0">
            <a:schemeClr val="accent1"/>
          </a:fillRef>
          <a:effectRef idx="0">
            <a:schemeClr val="accent1"/>
          </a:effectRef>
          <a:fontRef idx="minor">
            <a:schemeClr val="tx1"/>
          </a:fontRef>
        </p:style>
      </p:cxnSp>
      <p:sp>
        <p:nvSpPr>
          <p:cNvPr id="14" name="Text Placeholder 7">
            <a:extLst>
              <a:ext uri="{FF2B5EF4-FFF2-40B4-BE49-F238E27FC236}">
                <a16:creationId xmlns:a16="http://schemas.microsoft.com/office/drawing/2014/main" id="{9BAB2C4F-7EBC-A240-B6A1-8770AA09D8B4}"/>
              </a:ext>
            </a:extLst>
          </p:cNvPr>
          <p:cNvSpPr>
            <a:spLocks noGrp="1"/>
          </p:cNvSpPr>
          <p:nvPr>
            <p:ph type="body" sz="quarter" idx="19" hasCustomPrompt="1"/>
          </p:nvPr>
        </p:nvSpPr>
        <p:spPr>
          <a:xfrm>
            <a:off x="5180396" y="4368800"/>
            <a:ext cx="1905000" cy="292100"/>
          </a:xfrm>
          <a:prstGeom prst="rect">
            <a:avLst/>
          </a:prstGeom>
        </p:spPr>
        <p:txBody>
          <a:bodyPr/>
          <a:lstStyle>
            <a:lvl1pPr>
              <a:defRPr lang="en-US" sz="1500" b="1" dirty="0" smtClean="0">
                <a:solidFill>
                  <a:schemeClr val="bg1"/>
                </a:solidFill>
                <a:latin typeface="Arial" panose="020B0604020202020204" pitchFamily="34" charset="0"/>
                <a:ea typeface="+mj-ea"/>
                <a:cs typeface="Arial" panose="020B0604020202020204" pitchFamily="34" charset="0"/>
              </a:defRPr>
            </a:lvl1pPr>
            <a:lvl2pPr>
              <a:defRPr lang="en-US" sz="1500" dirty="0" smtClean="0"/>
            </a:lvl2pPr>
            <a:lvl3pPr>
              <a:defRPr lang="en-US" sz="1500" dirty="0" smtClean="0"/>
            </a:lvl3pPr>
            <a:lvl4pPr>
              <a:defRPr lang="en-US" sz="1500" dirty="0" smtClean="0"/>
            </a:lvl4pPr>
            <a:lvl5pPr>
              <a:defRPr lang="en-US" sz="1500" dirty="0"/>
            </a:lvl5pPr>
          </a:lstStyle>
          <a:p>
            <a:pPr marL="0" lvl="0" defTabSz="457063">
              <a:lnSpc>
                <a:spcPct val="80000"/>
              </a:lnSpc>
              <a:spcBef>
                <a:spcPct val="0"/>
              </a:spcBef>
              <a:spcAft>
                <a:spcPts val="600"/>
              </a:spcAft>
              <a:buNone/>
            </a:pPr>
            <a:r>
              <a:rPr lang="en-US" dirty="0"/>
              <a:t>First Last Name</a:t>
            </a:r>
          </a:p>
          <a:p>
            <a:pPr marL="0" lvl="0" defTabSz="457063">
              <a:lnSpc>
                <a:spcPct val="80000"/>
              </a:lnSpc>
              <a:spcBef>
                <a:spcPct val="0"/>
              </a:spcBef>
              <a:spcAft>
                <a:spcPts val="600"/>
              </a:spcAft>
              <a:buNone/>
            </a:pPr>
            <a:endParaRPr lang="en-US" dirty="0"/>
          </a:p>
        </p:txBody>
      </p:sp>
      <p:sp>
        <p:nvSpPr>
          <p:cNvPr id="15" name="Text Placeholder 7">
            <a:extLst>
              <a:ext uri="{FF2B5EF4-FFF2-40B4-BE49-F238E27FC236}">
                <a16:creationId xmlns:a16="http://schemas.microsoft.com/office/drawing/2014/main" id="{FB7A3695-DD59-8549-9893-8E849604B0E7}"/>
              </a:ext>
            </a:extLst>
          </p:cNvPr>
          <p:cNvSpPr>
            <a:spLocks noGrp="1"/>
          </p:cNvSpPr>
          <p:nvPr>
            <p:ph type="body" sz="quarter" idx="20" hasCustomPrompt="1"/>
          </p:nvPr>
        </p:nvSpPr>
        <p:spPr>
          <a:xfrm>
            <a:off x="5180396" y="4635500"/>
            <a:ext cx="1905000" cy="252898"/>
          </a:xfrm>
          <a:prstGeom prst="rect">
            <a:avLst/>
          </a:prstGeom>
        </p:spPr>
        <p:txBody>
          <a:bodyPr/>
          <a:lstStyle>
            <a:lvl1pPr>
              <a:defRPr lang="en-US" sz="1500" b="0" dirty="0" smtClean="0">
                <a:solidFill>
                  <a:schemeClr val="bg1"/>
                </a:solidFill>
                <a:latin typeface="Arial" panose="020B0604020202020204" pitchFamily="34" charset="0"/>
                <a:ea typeface="+mj-ea"/>
                <a:cs typeface="Arial" panose="020B0604020202020204" pitchFamily="34" charset="0"/>
              </a:defRPr>
            </a:lvl1pPr>
            <a:lvl2pPr>
              <a:defRPr lang="en-US" sz="1500" dirty="0" smtClean="0"/>
            </a:lvl2pPr>
            <a:lvl3pPr>
              <a:defRPr lang="en-US" sz="1500" dirty="0" smtClean="0"/>
            </a:lvl3pPr>
            <a:lvl4pPr>
              <a:defRPr lang="en-US" sz="1500" dirty="0" smtClean="0"/>
            </a:lvl4pPr>
            <a:lvl5pPr>
              <a:defRPr lang="en-US" sz="1500" dirty="0"/>
            </a:lvl5pPr>
          </a:lstStyle>
          <a:p>
            <a:pPr marL="0" lvl="0" defTabSz="457063">
              <a:lnSpc>
                <a:spcPct val="80000"/>
              </a:lnSpc>
              <a:spcBef>
                <a:spcPct val="0"/>
              </a:spcBef>
              <a:spcAft>
                <a:spcPts val="600"/>
              </a:spcAft>
              <a:buNone/>
            </a:pPr>
            <a:r>
              <a:rPr lang="en-US" dirty="0"/>
              <a:t>Title</a:t>
            </a:r>
          </a:p>
        </p:txBody>
      </p:sp>
      <p:sp>
        <p:nvSpPr>
          <p:cNvPr id="16" name="Text Placeholder 7">
            <a:extLst>
              <a:ext uri="{FF2B5EF4-FFF2-40B4-BE49-F238E27FC236}">
                <a16:creationId xmlns:a16="http://schemas.microsoft.com/office/drawing/2014/main" id="{DCF720BB-F961-934A-AFE2-777A4623CE9B}"/>
              </a:ext>
            </a:extLst>
          </p:cNvPr>
          <p:cNvSpPr>
            <a:spLocks noGrp="1"/>
          </p:cNvSpPr>
          <p:nvPr>
            <p:ph type="body" sz="quarter" idx="21" hasCustomPrompt="1"/>
          </p:nvPr>
        </p:nvSpPr>
        <p:spPr>
          <a:xfrm>
            <a:off x="5180396" y="4889500"/>
            <a:ext cx="1905000" cy="265598"/>
          </a:xfrm>
          <a:prstGeom prst="rect">
            <a:avLst/>
          </a:prstGeom>
        </p:spPr>
        <p:txBody>
          <a:bodyPr/>
          <a:lstStyle>
            <a:lvl1pPr>
              <a:defRPr lang="en-US" sz="1500" b="0" dirty="0" smtClean="0">
                <a:solidFill>
                  <a:schemeClr val="bg1"/>
                </a:solidFill>
                <a:latin typeface="Arial" panose="020B0604020202020204" pitchFamily="34" charset="0"/>
                <a:ea typeface="+mj-ea"/>
                <a:cs typeface="Arial" panose="020B0604020202020204" pitchFamily="34" charset="0"/>
              </a:defRPr>
            </a:lvl1pPr>
            <a:lvl2pPr>
              <a:defRPr lang="en-US" sz="1500" dirty="0" smtClean="0"/>
            </a:lvl2pPr>
            <a:lvl3pPr>
              <a:defRPr lang="en-US" sz="1500" dirty="0" smtClean="0"/>
            </a:lvl3pPr>
            <a:lvl4pPr>
              <a:defRPr lang="en-US" sz="1500" dirty="0" smtClean="0"/>
            </a:lvl4pPr>
            <a:lvl5pPr>
              <a:defRPr lang="en-US" sz="1500" dirty="0"/>
            </a:lvl5pPr>
          </a:lstStyle>
          <a:p>
            <a:pPr marL="0" lvl="0" defTabSz="457063">
              <a:lnSpc>
                <a:spcPct val="80000"/>
              </a:lnSpc>
              <a:spcBef>
                <a:spcPct val="0"/>
              </a:spcBef>
              <a:spcAft>
                <a:spcPts val="600"/>
              </a:spcAft>
              <a:buNone/>
            </a:pPr>
            <a:r>
              <a:rPr lang="en-US" dirty="0"/>
              <a:t>Company</a:t>
            </a:r>
          </a:p>
          <a:p>
            <a:pPr marL="0" lvl="0" defTabSz="457063">
              <a:lnSpc>
                <a:spcPct val="80000"/>
              </a:lnSpc>
              <a:spcBef>
                <a:spcPct val="0"/>
              </a:spcBef>
              <a:spcAft>
                <a:spcPts val="600"/>
              </a:spcAft>
              <a:buNone/>
            </a:pPr>
            <a:endParaRPr lang="en-US" dirty="0"/>
          </a:p>
        </p:txBody>
      </p:sp>
      <p:sp>
        <p:nvSpPr>
          <p:cNvPr id="17" name="Text Placeholder 31">
            <a:extLst>
              <a:ext uri="{FF2B5EF4-FFF2-40B4-BE49-F238E27FC236}">
                <a16:creationId xmlns:a16="http://schemas.microsoft.com/office/drawing/2014/main" id="{C8FF11E3-52D6-6F44-9D3C-36A8DC50F512}"/>
              </a:ext>
            </a:extLst>
          </p:cNvPr>
          <p:cNvSpPr>
            <a:spLocks noGrp="1"/>
          </p:cNvSpPr>
          <p:nvPr>
            <p:ph type="body" sz="quarter" idx="22" hasCustomPrompt="1"/>
          </p:nvPr>
        </p:nvSpPr>
        <p:spPr>
          <a:xfrm>
            <a:off x="1" y="798779"/>
            <a:ext cx="12188824" cy="822253"/>
          </a:xfrm>
          <a:prstGeom prst="rect">
            <a:avLst/>
          </a:prstGeom>
        </p:spPr>
        <p:txBody>
          <a:bodyPr/>
          <a:lstStyle>
            <a:lvl1pPr marL="0" indent="0" algn="ctr">
              <a:buNone/>
              <a:defRPr sz="3000" b="0" i="0">
                <a:solidFill>
                  <a:schemeClr val="bg1"/>
                </a:solidFill>
                <a:latin typeface="Arial" panose="020B0604020202020204" pitchFamily="34" charset="0"/>
                <a:cs typeface="Arial" panose="020B0604020202020204" pitchFamily="34" charset="0"/>
              </a:defRPr>
            </a:lvl1pPr>
          </a:lstStyle>
          <a:p>
            <a:pPr lvl="0"/>
            <a:r>
              <a:rPr lang="en-US" dirty="0"/>
              <a:t>Speakers</a:t>
            </a:r>
          </a:p>
        </p:txBody>
      </p:sp>
    </p:spTree>
    <p:extLst>
      <p:ext uri="{BB962C8B-B14F-4D97-AF65-F5344CB8AC3E}">
        <p14:creationId xmlns:p14="http://schemas.microsoft.com/office/powerpoint/2010/main" val="34811289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Picture Placeholder 10">
            <a:extLst>
              <a:ext uri="{FF2B5EF4-FFF2-40B4-BE49-F238E27FC236}">
                <a16:creationId xmlns:a16="http://schemas.microsoft.com/office/drawing/2014/main" id="{2A0B0BE8-C358-BB49-8209-B8E864B7D2A9}"/>
              </a:ext>
            </a:extLst>
          </p:cNvPr>
          <p:cNvSpPr>
            <a:spLocks noGrp="1"/>
          </p:cNvSpPr>
          <p:nvPr>
            <p:ph type="pic" sz="quarter" idx="14"/>
          </p:nvPr>
        </p:nvSpPr>
        <p:spPr>
          <a:xfrm>
            <a:off x="1032547" y="2034796"/>
            <a:ext cx="1920240" cy="1920240"/>
          </a:xfrm>
          <a:prstGeom prst="ellipse">
            <a:avLst/>
          </a:prstGeom>
          <a:blipFill dpi="0" rotWithShape="0">
            <a:blip r:embed="rId3" cstate="screen">
              <a:extLst>
                <a:ext uri="{28A0092B-C50C-407E-A947-70E740481C1C}">
                  <a14:useLocalDpi xmlns:a14="http://schemas.microsoft.com/office/drawing/2010/main"/>
                </a:ext>
              </a:extLst>
            </a:blip>
            <a:srcRect/>
            <a:stretch>
              <a:fillRect l="-4000" t="-4000" r="-4000" b="-4000"/>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500">
                <a:solidFill>
                  <a:schemeClr val="lt1"/>
                </a:solidFill>
              </a:defRPr>
            </a:lvl1pPr>
          </a:lstStyle>
          <a:p>
            <a:pPr marL="0" lvl="0" algn="ctr" defTabSz="761787"/>
            <a:endParaRPr lang="en-US"/>
          </a:p>
        </p:txBody>
      </p:sp>
      <p:cxnSp>
        <p:nvCxnSpPr>
          <p:cNvPr id="3" name="Straight Connector 2">
            <a:extLst>
              <a:ext uri="{FF2B5EF4-FFF2-40B4-BE49-F238E27FC236}">
                <a16:creationId xmlns:a16="http://schemas.microsoft.com/office/drawing/2014/main" id="{2361CEF8-4446-C54D-9AAD-05A1F063AB8C}"/>
              </a:ext>
            </a:extLst>
          </p:cNvPr>
          <p:cNvCxnSpPr>
            <a:cxnSpLocks/>
          </p:cNvCxnSpPr>
          <p:nvPr userDrawn="1"/>
        </p:nvCxnSpPr>
        <p:spPr>
          <a:xfrm>
            <a:off x="1180892" y="4280013"/>
            <a:ext cx="390294" cy="0"/>
          </a:xfrm>
          <a:prstGeom prst="line">
            <a:avLst/>
          </a:prstGeom>
          <a:ln w="19050">
            <a:solidFill>
              <a:srgbClr val="FF9E24"/>
            </a:solidFill>
          </a:ln>
        </p:spPr>
        <p:style>
          <a:lnRef idx="1">
            <a:schemeClr val="accent1"/>
          </a:lnRef>
          <a:fillRef idx="0">
            <a:schemeClr val="accent1"/>
          </a:fillRef>
          <a:effectRef idx="0">
            <a:schemeClr val="accent1"/>
          </a:effectRef>
          <a:fontRef idx="minor">
            <a:schemeClr val="tx1"/>
          </a:fontRef>
        </p:style>
      </p:cxnSp>
      <p:sp>
        <p:nvSpPr>
          <p:cNvPr id="4" name="Text Placeholder 7">
            <a:extLst>
              <a:ext uri="{FF2B5EF4-FFF2-40B4-BE49-F238E27FC236}">
                <a16:creationId xmlns:a16="http://schemas.microsoft.com/office/drawing/2014/main" id="{AE41B109-8833-F649-AA28-7C26B97695CF}"/>
              </a:ext>
            </a:extLst>
          </p:cNvPr>
          <p:cNvSpPr>
            <a:spLocks noGrp="1"/>
          </p:cNvSpPr>
          <p:nvPr>
            <p:ph type="body" sz="quarter" idx="15" hasCustomPrompt="1"/>
          </p:nvPr>
        </p:nvSpPr>
        <p:spPr>
          <a:xfrm>
            <a:off x="1080017" y="4368800"/>
            <a:ext cx="1905000" cy="292100"/>
          </a:xfrm>
          <a:prstGeom prst="rect">
            <a:avLst/>
          </a:prstGeom>
        </p:spPr>
        <p:txBody>
          <a:bodyPr/>
          <a:lstStyle>
            <a:lvl1pPr>
              <a:defRPr lang="en-US" sz="1500" b="1" dirty="0" smtClean="0">
                <a:solidFill>
                  <a:schemeClr val="bg1"/>
                </a:solidFill>
                <a:latin typeface="Arial" panose="020B0604020202020204" pitchFamily="34" charset="0"/>
                <a:ea typeface="+mj-ea"/>
                <a:cs typeface="Arial" panose="020B0604020202020204" pitchFamily="34" charset="0"/>
              </a:defRPr>
            </a:lvl1pPr>
            <a:lvl2pPr>
              <a:defRPr lang="en-US" sz="1500" dirty="0" smtClean="0"/>
            </a:lvl2pPr>
            <a:lvl3pPr>
              <a:defRPr lang="en-US" sz="1500" dirty="0" smtClean="0"/>
            </a:lvl3pPr>
            <a:lvl4pPr>
              <a:defRPr lang="en-US" sz="1500" dirty="0" smtClean="0"/>
            </a:lvl4pPr>
            <a:lvl5pPr>
              <a:defRPr lang="en-US" sz="1500" dirty="0"/>
            </a:lvl5pPr>
          </a:lstStyle>
          <a:p>
            <a:pPr marL="0" lvl="0" defTabSz="457063">
              <a:lnSpc>
                <a:spcPct val="80000"/>
              </a:lnSpc>
              <a:spcBef>
                <a:spcPct val="0"/>
              </a:spcBef>
              <a:spcAft>
                <a:spcPts val="600"/>
              </a:spcAft>
              <a:buNone/>
            </a:pPr>
            <a:r>
              <a:rPr lang="en-US" dirty="0"/>
              <a:t>First Last Name</a:t>
            </a:r>
          </a:p>
          <a:p>
            <a:pPr marL="0" lvl="0" defTabSz="457063">
              <a:lnSpc>
                <a:spcPct val="80000"/>
              </a:lnSpc>
              <a:spcBef>
                <a:spcPct val="0"/>
              </a:spcBef>
              <a:spcAft>
                <a:spcPts val="600"/>
              </a:spcAft>
              <a:buNone/>
            </a:pPr>
            <a:endParaRPr lang="en-US" dirty="0"/>
          </a:p>
        </p:txBody>
      </p:sp>
      <p:sp>
        <p:nvSpPr>
          <p:cNvPr id="5" name="Text Placeholder 7">
            <a:extLst>
              <a:ext uri="{FF2B5EF4-FFF2-40B4-BE49-F238E27FC236}">
                <a16:creationId xmlns:a16="http://schemas.microsoft.com/office/drawing/2014/main" id="{0B232C2D-B3F6-A642-BE15-3A96610257AE}"/>
              </a:ext>
            </a:extLst>
          </p:cNvPr>
          <p:cNvSpPr>
            <a:spLocks noGrp="1"/>
          </p:cNvSpPr>
          <p:nvPr>
            <p:ph type="body" sz="quarter" idx="16" hasCustomPrompt="1"/>
          </p:nvPr>
        </p:nvSpPr>
        <p:spPr>
          <a:xfrm>
            <a:off x="1080017" y="4635500"/>
            <a:ext cx="1905000" cy="252898"/>
          </a:xfrm>
          <a:prstGeom prst="rect">
            <a:avLst/>
          </a:prstGeom>
        </p:spPr>
        <p:txBody>
          <a:bodyPr/>
          <a:lstStyle>
            <a:lvl1pPr>
              <a:defRPr lang="en-US" sz="1500" b="0" dirty="0" smtClean="0">
                <a:solidFill>
                  <a:schemeClr val="bg1"/>
                </a:solidFill>
                <a:latin typeface="Arial" panose="020B0604020202020204" pitchFamily="34" charset="0"/>
                <a:ea typeface="+mj-ea"/>
                <a:cs typeface="Arial" panose="020B0604020202020204" pitchFamily="34" charset="0"/>
              </a:defRPr>
            </a:lvl1pPr>
            <a:lvl2pPr>
              <a:defRPr lang="en-US" sz="1500" dirty="0" smtClean="0"/>
            </a:lvl2pPr>
            <a:lvl3pPr>
              <a:defRPr lang="en-US" sz="1500" dirty="0" smtClean="0"/>
            </a:lvl3pPr>
            <a:lvl4pPr>
              <a:defRPr lang="en-US" sz="1500" dirty="0" smtClean="0"/>
            </a:lvl4pPr>
            <a:lvl5pPr>
              <a:defRPr lang="en-US" sz="1500" dirty="0"/>
            </a:lvl5pPr>
          </a:lstStyle>
          <a:p>
            <a:pPr marL="0" lvl="0" defTabSz="457063">
              <a:lnSpc>
                <a:spcPct val="80000"/>
              </a:lnSpc>
              <a:spcBef>
                <a:spcPct val="0"/>
              </a:spcBef>
              <a:spcAft>
                <a:spcPts val="600"/>
              </a:spcAft>
              <a:buNone/>
            </a:pPr>
            <a:r>
              <a:rPr lang="en-US" dirty="0"/>
              <a:t>Title</a:t>
            </a:r>
          </a:p>
        </p:txBody>
      </p:sp>
      <p:sp>
        <p:nvSpPr>
          <p:cNvPr id="6" name="Text Placeholder 7">
            <a:extLst>
              <a:ext uri="{FF2B5EF4-FFF2-40B4-BE49-F238E27FC236}">
                <a16:creationId xmlns:a16="http://schemas.microsoft.com/office/drawing/2014/main" id="{F088656B-A3D4-BF46-9385-A679A1783BAF}"/>
              </a:ext>
            </a:extLst>
          </p:cNvPr>
          <p:cNvSpPr>
            <a:spLocks noGrp="1"/>
          </p:cNvSpPr>
          <p:nvPr>
            <p:ph type="body" sz="quarter" idx="17" hasCustomPrompt="1"/>
          </p:nvPr>
        </p:nvSpPr>
        <p:spPr>
          <a:xfrm>
            <a:off x="1080017" y="4889500"/>
            <a:ext cx="1905000" cy="265598"/>
          </a:xfrm>
          <a:prstGeom prst="rect">
            <a:avLst/>
          </a:prstGeom>
        </p:spPr>
        <p:txBody>
          <a:bodyPr/>
          <a:lstStyle>
            <a:lvl1pPr>
              <a:defRPr lang="en-US" sz="1500" b="0" dirty="0" smtClean="0">
                <a:solidFill>
                  <a:schemeClr val="bg1"/>
                </a:solidFill>
                <a:latin typeface="Arial" panose="020B0604020202020204" pitchFamily="34" charset="0"/>
                <a:ea typeface="+mj-ea"/>
                <a:cs typeface="Arial" panose="020B0604020202020204" pitchFamily="34" charset="0"/>
              </a:defRPr>
            </a:lvl1pPr>
            <a:lvl2pPr>
              <a:defRPr lang="en-US" sz="1500" dirty="0" smtClean="0"/>
            </a:lvl2pPr>
            <a:lvl3pPr>
              <a:defRPr lang="en-US" sz="1500" dirty="0" smtClean="0"/>
            </a:lvl3pPr>
            <a:lvl4pPr>
              <a:defRPr lang="en-US" sz="1500" dirty="0" smtClean="0"/>
            </a:lvl4pPr>
            <a:lvl5pPr>
              <a:defRPr lang="en-US" sz="1500" dirty="0"/>
            </a:lvl5pPr>
          </a:lstStyle>
          <a:p>
            <a:pPr marL="0" lvl="0" defTabSz="457063">
              <a:lnSpc>
                <a:spcPct val="80000"/>
              </a:lnSpc>
              <a:spcBef>
                <a:spcPct val="0"/>
              </a:spcBef>
              <a:spcAft>
                <a:spcPts val="600"/>
              </a:spcAft>
              <a:buNone/>
            </a:pPr>
            <a:r>
              <a:rPr lang="en-US" dirty="0"/>
              <a:t>Company</a:t>
            </a:r>
          </a:p>
          <a:p>
            <a:pPr marL="0" lvl="0" defTabSz="457063">
              <a:lnSpc>
                <a:spcPct val="80000"/>
              </a:lnSpc>
              <a:spcBef>
                <a:spcPct val="0"/>
              </a:spcBef>
              <a:spcAft>
                <a:spcPts val="600"/>
              </a:spcAft>
              <a:buNone/>
            </a:pPr>
            <a:endParaRPr lang="en-US" dirty="0"/>
          </a:p>
        </p:txBody>
      </p:sp>
      <p:sp>
        <p:nvSpPr>
          <p:cNvPr id="7" name="Picture Placeholder 10">
            <a:extLst>
              <a:ext uri="{FF2B5EF4-FFF2-40B4-BE49-F238E27FC236}">
                <a16:creationId xmlns:a16="http://schemas.microsoft.com/office/drawing/2014/main" id="{697CC865-6F54-DC45-875A-3B4CFAD6DAA6}"/>
              </a:ext>
            </a:extLst>
          </p:cNvPr>
          <p:cNvSpPr>
            <a:spLocks noGrp="1"/>
          </p:cNvSpPr>
          <p:nvPr>
            <p:ph type="pic" sz="quarter" idx="18"/>
          </p:nvPr>
        </p:nvSpPr>
        <p:spPr>
          <a:xfrm>
            <a:off x="3781181" y="2034796"/>
            <a:ext cx="1920240" cy="1920240"/>
          </a:xfrm>
          <a:prstGeom prst="ellipse">
            <a:avLst/>
          </a:prstGeom>
          <a:blipFill dpi="0" rotWithShape="0">
            <a:blip r:embed="rId3" cstate="screen">
              <a:extLst>
                <a:ext uri="{28A0092B-C50C-407E-A947-70E740481C1C}">
                  <a14:useLocalDpi xmlns:a14="http://schemas.microsoft.com/office/drawing/2010/main"/>
                </a:ext>
              </a:extLst>
            </a:blip>
            <a:srcRect/>
            <a:stretch>
              <a:fillRect l="-4000" t="-4000" r="-4000" b="-4000"/>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500">
                <a:solidFill>
                  <a:schemeClr val="lt1"/>
                </a:solidFill>
              </a:defRPr>
            </a:lvl1pPr>
          </a:lstStyle>
          <a:p>
            <a:pPr marL="0" lvl="0" algn="ctr" defTabSz="761787"/>
            <a:endParaRPr lang="en-US"/>
          </a:p>
        </p:txBody>
      </p:sp>
      <p:cxnSp>
        <p:nvCxnSpPr>
          <p:cNvPr id="8" name="Straight Connector 7">
            <a:extLst>
              <a:ext uri="{FF2B5EF4-FFF2-40B4-BE49-F238E27FC236}">
                <a16:creationId xmlns:a16="http://schemas.microsoft.com/office/drawing/2014/main" id="{C9FE7C9D-6E98-4F48-82A1-83BEC6F11DB5}"/>
              </a:ext>
            </a:extLst>
          </p:cNvPr>
          <p:cNvCxnSpPr>
            <a:cxnSpLocks/>
          </p:cNvCxnSpPr>
          <p:nvPr userDrawn="1"/>
        </p:nvCxnSpPr>
        <p:spPr>
          <a:xfrm>
            <a:off x="3929526" y="4280013"/>
            <a:ext cx="390294" cy="0"/>
          </a:xfrm>
          <a:prstGeom prst="line">
            <a:avLst/>
          </a:prstGeom>
          <a:ln w="19050">
            <a:solidFill>
              <a:srgbClr val="FF9E24"/>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B4624B41-69D5-A14A-BFFA-83234AF5AFE9}"/>
              </a:ext>
            </a:extLst>
          </p:cNvPr>
          <p:cNvSpPr>
            <a:spLocks noGrp="1"/>
          </p:cNvSpPr>
          <p:nvPr>
            <p:ph type="body" sz="quarter" idx="19" hasCustomPrompt="1"/>
          </p:nvPr>
        </p:nvSpPr>
        <p:spPr>
          <a:xfrm>
            <a:off x="3828651" y="4368800"/>
            <a:ext cx="1905000" cy="292100"/>
          </a:xfrm>
          <a:prstGeom prst="rect">
            <a:avLst/>
          </a:prstGeom>
        </p:spPr>
        <p:txBody>
          <a:bodyPr/>
          <a:lstStyle>
            <a:lvl1pPr>
              <a:defRPr lang="en-US" sz="1500" b="1" dirty="0" smtClean="0">
                <a:solidFill>
                  <a:schemeClr val="bg1"/>
                </a:solidFill>
                <a:latin typeface="Arial" panose="020B0604020202020204" pitchFamily="34" charset="0"/>
                <a:ea typeface="+mj-ea"/>
                <a:cs typeface="Arial" panose="020B0604020202020204" pitchFamily="34" charset="0"/>
              </a:defRPr>
            </a:lvl1pPr>
            <a:lvl2pPr>
              <a:defRPr lang="en-US" sz="1500" dirty="0" smtClean="0"/>
            </a:lvl2pPr>
            <a:lvl3pPr>
              <a:defRPr lang="en-US" sz="1500" dirty="0" smtClean="0"/>
            </a:lvl3pPr>
            <a:lvl4pPr>
              <a:defRPr lang="en-US" sz="1500" dirty="0" smtClean="0"/>
            </a:lvl4pPr>
            <a:lvl5pPr>
              <a:defRPr lang="en-US" sz="1500" dirty="0"/>
            </a:lvl5pPr>
          </a:lstStyle>
          <a:p>
            <a:pPr marL="0" lvl="0" defTabSz="457063">
              <a:lnSpc>
                <a:spcPct val="80000"/>
              </a:lnSpc>
              <a:spcBef>
                <a:spcPct val="0"/>
              </a:spcBef>
              <a:spcAft>
                <a:spcPts val="600"/>
              </a:spcAft>
              <a:buNone/>
            </a:pPr>
            <a:r>
              <a:rPr lang="en-US" dirty="0"/>
              <a:t>First Last Name</a:t>
            </a:r>
          </a:p>
          <a:p>
            <a:pPr marL="0" lvl="0" defTabSz="457063">
              <a:lnSpc>
                <a:spcPct val="80000"/>
              </a:lnSpc>
              <a:spcBef>
                <a:spcPct val="0"/>
              </a:spcBef>
              <a:spcAft>
                <a:spcPts val="600"/>
              </a:spcAft>
              <a:buNone/>
            </a:pPr>
            <a:endParaRPr lang="en-US" dirty="0"/>
          </a:p>
        </p:txBody>
      </p:sp>
      <p:sp>
        <p:nvSpPr>
          <p:cNvPr id="10" name="Text Placeholder 7">
            <a:extLst>
              <a:ext uri="{FF2B5EF4-FFF2-40B4-BE49-F238E27FC236}">
                <a16:creationId xmlns:a16="http://schemas.microsoft.com/office/drawing/2014/main" id="{1FD9E7A7-2F2F-7C4A-87F8-9D8AF705B966}"/>
              </a:ext>
            </a:extLst>
          </p:cNvPr>
          <p:cNvSpPr>
            <a:spLocks noGrp="1"/>
          </p:cNvSpPr>
          <p:nvPr>
            <p:ph type="body" sz="quarter" idx="20" hasCustomPrompt="1"/>
          </p:nvPr>
        </p:nvSpPr>
        <p:spPr>
          <a:xfrm>
            <a:off x="3828651" y="4635500"/>
            <a:ext cx="1905000" cy="252898"/>
          </a:xfrm>
          <a:prstGeom prst="rect">
            <a:avLst/>
          </a:prstGeom>
        </p:spPr>
        <p:txBody>
          <a:bodyPr/>
          <a:lstStyle>
            <a:lvl1pPr>
              <a:defRPr lang="en-US" sz="1500" b="0" dirty="0" smtClean="0">
                <a:solidFill>
                  <a:schemeClr val="bg1"/>
                </a:solidFill>
                <a:latin typeface="Arial" panose="020B0604020202020204" pitchFamily="34" charset="0"/>
                <a:ea typeface="+mj-ea"/>
                <a:cs typeface="Arial" panose="020B0604020202020204" pitchFamily="34" charset="0"/>
              </a:defRPr>
            </a:lvl1pPr>
            <a:lvl2pPr>
              <a:defRPr lang="en-US" sz="1500" dirty="0" smtClean="0"/>
            </a:lvl2pPr>
            <a:lvl3pPr>
              <a:defRPr lang="en-US" sz="1500" dirty="0" smtClean="0"/>
            </a:lvl3pPr>
            <a:lvl4pPr>
              <a:defRPr lang="en-US" sz="1500" dirty="0" smtClean="0"/>
            </a:lvl4pPr>
            <a:lvl5pPr>
              <a:defRPr lang="en-US" sz="1500" dirty="0"/>
            </a:lvl5pPr>
          </a:lstStyle>
          <a:p>
            <a:pPr marL="0" lvl="0" defTabSz="457063">
              <a:lnSpc>
                <a:spcPct val="80000"/>
              </a:lnSpc>
              <a:spcBef>
                <a:spcPct val="0"/>
              </a:spcBef>
              <a:spcAft>
                <a:spcPts val="600"/>
              </a:spcAft>
              <a:buNone/>
            </a:pPr>
            <a:r>
              <a:rPr lang="en-US" dirty="0"/>
              <a:t>Title</a:t>
            </a:r>
          </a:p>
        </p:txBody>
      </p:sp>
      <p:sp>
        <p:nvSpPr>
          <p:cNvPr id="11" name="Text Placeholder 7">
            <a:extLst>
              <a:ext uri="{FF2B5EF4-FFF2-40B4-BE49-F238E27FC236}">
                <a16:creationId xmlns:a16="http://schemas.microsoft.com/office/drawing/2014/main" id="{F6DA559C-D64F-004F-B6F6-3A69195A9897}"/>
              </a:ext>
            </a:extLst>
          </p:cNvPr>
          <p:cNvSpPr>
            <a:spLocks noGrp="1"/>
          </p:cNvSpPr>
          <p:nvPr>
            <p:ph type="body" sz="quarter" idx="21" hasCustomPrompt="1"/>
          </p:nvPr>
        </p:nvSpPr>
        <p:spPr>
          <a:xfrm>
            <a:off x="3828651" y="4889500"/>
            <a:ext cx="1905000" cy="265598"/>
          </a:xfrm>
          <a:prstGeom prst="rect">
            <a:avLst/>
          </a:prstGeom>
        </p:spPr>
        <p:txBody>
          <a:bodyPr/>
          <a:lstStyle>
            <a:lvl1pPr>
              <a:defRPr lang="en-US" sz="1500" b="0" dirty="0" smtClean="0">
                <a:solidFill>
                  <a:schemeClr val="bg1"/>
                </a:solidFill>
                <a:latin typeface="Arial" panose="020B0604020202020204" pitchFamily="34" charset="0"/>
                <a:ea typeface="+mj-ea"/>
                <a:cs typeface="Arial" panose="020B0604020202020204" pitchFamily="34" charset="0"/>
              </a:defRPr>
            </a:lvl1pPr>
            <a:lvl2pPr>
              <a:defRPr lang="en-US" sz="1500" dirty="0" smtClean="0"/>
            </a:lvl2pPr>
            <a:lvl3pPr>
              <a:defRPr lang="en-US" sz="1500" dirty="0" smtClean="0"/>
            </a:lvl3pPr>
            <a:lvl4pPr>
              <a:defRPr lang="en-US" sz="1500" dirty="0" smtClean="0"/>
            </a:lvl4pPr>
            <a:lvl5pPr>
              <a:defRPr lang="en-US" sz="1500" dirty="0"/>
            </a:lvl5pPr>
          </a:lstStyle>
          <a:p>
            <a:pPr marL="0" lvl="0" defTabSz="457063">
              <a:lnSpc>
                <a:spcPct val="80000"/>
              </a:lnSpc>
              <a:spcBef>
                <a:spcPct val="0"/>
              </a:spcBef>
              <a:spcAft>
                <a:spcPts val="600"/>
              </a:spcAft>
              <a:buNone/>
            </a:pPr>
            <a:r>
              <a:rPr lang="en-US" dirty="0"/>
              <a:t>Company</a:t>
            </a:r>
          </a:p>
          <a:p>
            <a:pPr marL="0" lvl="0" defTabSz="457063">
              <a:lnSpc>
                <a:spcPct val="80000"/>
              </a:lnSpc>
              <a:spcBef>
                <a:spcPct val="0"/>
              </a:spcBef>
              <a:spcAft>
                <a:spcPts val="600"/>
              </a:spcAft>
              <a:buNone/>
            </a:pPr>
            <a:endParaRPr lang="en-US" dirty="0"/>
          </a:p>
        </p:txBody>
      </p:sp>
      <p:sp>
        <p:nvSpPr>
          <p:cNvPr id="12" name="Picture Placeholder 10">
            <a:extLst>
              <a:ext uri="{FF2B5EF4-FFF2-40B4-BE49-F238E27FC236}">
                <a16:creationId xmlns:a16="http://schemas.microsoft.com/office/drawing/2014/main" id="{4CEA059E-A780-594A-913F-BCA9B42C5E70}"/>
              </a:ext>
            </a:extLst>
          </p:cNvPr>
          <p:cNvSpPr>
            <a:spLocks noGrp="1"/>
          </p:cNvSpPr>
          <p:nvPr>
            <p:ph type="pic" sz="quarter" idx="12"/>
          </p:nvPr>
        </p:nvSpPr>
        <p:spPr>
          <a:xfrm>
            <a:off x="6505108" y="2034796"/>
            <a:ext cx="1920240" cy="1920240"/>
          </a:xfrm>
          <a:prstGeom prst="ellipse">
            <a:avLst/>
          </a:prstGeom>
          <a:blipFill dpi="0" rotWithShape="0">
            <a:blip r:embed="rId3" cstate="screen">
              <a:extLst>
                <a:ext uri="{28A0092B-C50C-407E-A947-70E740481C1C}">
                  <a14:useLocalDpi xmlns:a14="http://schemas.microsoft.com/office/drawing/2010/main"/>
                </a:ext>
              </a:extLst>
            </a:blip>
            <a:srcRect/>
            <a:stretch>
              <a:fillRect l="-4000" t="-4000" r="-4000" b="-4000"/>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500">
                <a:solidFill>
                  <a:schemeClr val="lt1"/>
                </a:solidFill>
              </a:defRPr>
            </a:lvl1pPr>
          </a:lstStyle>
          <a:p>
            <a:pPr marL="0" lvl="0" algn="ctr" defTabSz="761787"/>
            <a:endParaRPr lang="en-US" dirty="0"/>
          </a:p>
        </p:txBody>
      </p:sp>
      <p:cxnSp>
        <p:nvCxnSpPr>
          <p:cNvPr id="13" name="Straight Connector 12">
            <a:extLst>
              <a:ext uri="{FF2B5EF4-FFF2-40B4-BE49-F238E27FC236}">
                <a16:creationId xmlns:a16="http://schemas.microsoft.com/office/drawing/2014/main" id="{6801D75B-5269-EA4B-9BA1-F090D33AC721}"/>
              </a:ext>
            </a:extLst>
          </p:cNvPr>
          <p:cNvCxnSpPr>
            <a:cxnSpLocks/>
          </p:cNvCxnSpPr>
          <p:nvPr userDrawn="1"/>
        </p:nvCxnSpPr>
        <p:spPr>
          <a:xfrm>
            <a:off x="6653453" y="4280013"/>
            <a:ext cx="390294" cy="0"/>
          </a:xfrm>
          <a:prstGeom prst="line">
            <a:avLst/>
          </a:prstGeom>
          <a:ln w="19050">
            <a:solidFill>
              <a:srgbClr val="FF9E24"/>
            </a:solidFill>
          </a:ln>
        </p:spPr>
        <p:style>
          <a:lnRef idx="1">
            <a:schemeClr val="accent1"/>
          </a:lnRef>
          <a:fillRef idx="0">
            <a:schemeClr val="accent1"/>
          </a:fillRef>
          <a:effectRef idx="0">
            <a:schemeClr val="accent1"/>
          </a:effectRef>
          <a:fontRef idx="minor">
            <a:schemeClr val="tx1"/>
          </a:fontRef>
        </p:style>
      </p:cxnSp>
      <p:sp>
        <p:nvSpPr>
          <p:cNvPr id="14" name="Text Placeholder 7">
            <a:extLst>
              <a:ext uri="{FF2B5EF4-FFF2-40B4-BE49-F238E27FC236}">
                <a16:creationId xmlns:a16="http://schemas.microsoft.com/office/drawing/2014/main" id="{043220BD-72D6-2C46-88B2-7AC166241544}"/>
              </a:ext>
            </a:extLst>
          </p:cNvPr>
          <p:cNvSpPr>
            <a:spLocks noGrp="1"/>
          </p:cNvSpPr>
          <p:nvPr>
            <p:ph type="body" sz="quarter" idx="10" hasCustomPrompt="1"/>
          </p:nvPr>
        </p:nvSpPr>
        <p:spPr>
          <a:xfrm>
            <a:off x="6552578" y="4368800"/>
            <a:ext cx="1905000" cy="292100"/>
          </a:xfrm>
          <a:prstGeom prst="rect">
            <a:avLst/>
          </a:prstGeom>
        </p:spPr>
        <p:txBody>
          <a:bodyPr/>
          <a:lstStyle>
            <a:lvl1pPr>
              <a:defRPr lang="en-US" sz="1500" b="1" dirty="0" smtClean="0">
                <a:solidFill>
                  <a:schemeClr val="bg1"/>
                </a:solidFill>
                <a:latin typeface="Arial" panose="020B0604020202020204" pitchFamily="34" charset="0"/>
                <a:ea typeface="+mj-ea"/>
                <a:cs typeface="Arial" panose="020B0604020202020204" pitchFamily="34" charset="0"/>
              </a:defRPr>
            </a:lvl1pPr>
            <a:lvl2pPr>
              <a:defRPr lang="en-US" sz="1500" dirty="0" smtClean="0"/>
            </a:lvl2pPr>
            <a:lvl3pPr>
              <a:defRPr lang="en-US" sz="1500" dirty="0" smtClean="0"/>
            </a:lvl3pPr>
            <a:lvl4pPr>
              <a:defRPr lang="en-US" sz="1500" dirty="0" smtClean="0"/>
            </a:lvl4pPr>
            <a:lvl5pPr>
              <a:defRPr lang="en-US" sz="1500" dirty="0"/>
            </a:lvl5pPr>
          </a:lstStyle>
          <a:p>
            <a:pPr marL="0" lvl="0" defTabSz="457063">
              <a:lnSpc>
                <a:spcPct val="80000"/>
              </a:lnSpc>
              <a:spcBef>
                <a:spcPct val="0"/>
              </a:spcBef>
              <a:spcAft>
                <a:spcPts val="600"/>
              </a:spcAft>
              <a:buNone/>
            </a:pPr>
            <a:r>
              <a:rPr lang="en-US" dirty="0"/>
              <a:t>First Last Name</a:t>
            </a:r>
          </a:p>
          <a:p>
            <a:pPr marL="0" lvl="0" defTabSz="457063">
              <a:lnSpc>
                <a:spcPct val="80000"/>
              </a:lnSpc>
              <a:spcBef>
                <a:spcPct val="0"/>
              </a:spcBef>
              <a:spcAft>
                <a:spcPts val="600"/>
              </a:spcAft>
              <a:buNone/>
            </a:pPr>
            <a:endParaRPr lang="en-US" dirty="0"/>
          </a:p>
        </p:txBody>
      </p:sp>
      <p:sp>
        <p:nvSpPr>
          <p:cNvPr id="15" name="Text Placeholder 7">
            <a:extLst>
              <a:ext uri="{FF2B5EF4-FFF2-40B4-BE49-F238E27FC236}">
                <a16:creationId xmlns:a16="http://schemas.microsoft.com/office/drawing/2014/main" id="{70BE5EE7-8D74-D140-8F58-089403C699BE}"/>
              </a:ext>
            </a:extLst>
          </p:cNvPr>
          <p:cNvSpPr>
            <a:spLocks noGrp="1"/>
          </p:cNvSpPr>
          <p:nvPr>
            <p:ph type="body" sz="quarter" idx="11" hasCustomPrompt="1"/>
          </p:nvPr>
        </p:nvSpPr>
        <p:spPr>
          <a:xfrm>
            <a:off x="6552578" y="4635500"/>
            <a:ext cx="1905000" cy="252898"/>
          </a:xfrm>
          <a:prstGeom prst="rect">
            <a:avLst/>
          </a:prstGeom>
        </p:spPr>
        <p:txBody>
          <a:bodyPr/>
          <a:lstStyle>
            <a:lvl1pPr>
              <a:defRPr lang="en-US" sz="1500" b="0" dirty="0" smtClean="0">
                <a:solidFill>
                  <a:schemeClr val="bg1"/>
                </a:solidFill>
                <a:latin typeface="Arial" panose="020B0604020202020204" pitchFamily="34" charset="0"/>
                <a:ea typeface="+mj-ea"/>
                <a:cs typeface="Arial" panose="020B0604020202020204" pitchFamily="34" charset="0"/>
              </a:defRPr>
            </a:lvl1pPr>
            <a:lvl2pPr>
              <a:defRPr lang="en-US" sz="1500" dirty="0" smtClean="0"/>
            </a:lvl2pPr>
            <a:lvl3pPr>
              <a:defRPr lang="en-US" sz="1500" dirty="0" smtClean="0"/>
            </a:lvl3pPr>
            <a:lvl4pPr>
              <a:defRPr lang="en-US" sz="1500" dirty="0" smtClean="0"/>
            </a:lvl4pPr>
            <a:lvl5pPr>
              <a:defRPr lang="en-US" sz="1500" dirty="0"/>
            </a:lvl5pPr>
          </a:lstStyle>
          <a:p>
            <a:pPr marL="0" lvl="0" defTabSz="457063">
              <a:lnSpc>
                <a:spcPct val="80000"/>
              </a:lnSpc>
              <a:spcBef>
                <a:spcPct val="0"/>
              </a:spcBef>
              <a:spcAft>
                <a:spcPts val="600"/>
              </a:spcAft>
              <a:buNone/>
            </a:pPr>
            <a:r>
              <a:rPr lang="en-US" dirty="0"/>
              <a:t>Title</a:t>
            </a:r>
          </a:p>
        </p:txBody>
      </p:sp>
      <p:sp>
        <p:nvSpPr>
          <p:cNvPr id="16" name="Text Placeholder 7">
            <a:extLst>
              <a:ext uri="{FF2B5EF4-FFF2-40B4-BE49-F238E27FC236}">
                <a16:creationId xmlns:a16="http://schemas.microsoft.com/office/drawing/2014/main" id="{A8E9FDA7-76CD-8448-A1CD-5E4E4D632D8D}"/>
              </a:ext>
            </a:extLst>
          </p:cNvPr>
          <p:cNvSpPr>
            <a:spLocks noGrp="1"/>
          </p:cNvSpPr>
          <p:nvPr>
            <p:ph type="body" sz="quarter" idx="13" hasCustomPrompt="1"/>
          </p:nvPr>
        </p:nvSpPr>
        <p:spPr>
          <a:xfrm>
            <a:off x="6552578" y="4889500"/>
            <a:ext cx="1905000" cy="265598"/>
          </a:xfrm>
          <a:prstGeom prst="rect">
            <a:avLst/>
          </a:prstGeom>
        </p:spPr>
        <p:txBody>
          <a:bodyPr/>
          <a:lstStyle>
            <a:lvl1pPr>
              <a:defRPr lang="en-US" sz="1500" b="0" dirty="0" smtClean="0">
                <a:solidFill>
                  <a:schemeClr val="bg1"/>
                </a:solidFill>
                <a:latin typeface="Arial" panose="020B0604020202020204" pitchFamily="34" charset="0"/>
                <a:ea typeface="+mj-ea"/>
                <a:cs typeface="Arial" panose="020B0604020202020204" pitchFamily="34" charset="0"/>
              </a:defRPr>
            </a:lvl1pPr>
            <a:lvl2pPr>
              <a:defRPr lang="en-US" sz="1500" dirty="0" smtClean="0"/>
            </a:lvl2pPr>
            <a:lvl3pPr>
              <a:defRPr lang="en-US" sz="1500" dirty="0" smtClean="0"/>
            </a:lvl3pPr>
            <a:lvl4pPr>
              <a:defRPr lang="en-US" sz="1500" dirty="0" smtClean="0"/>
            </a:lvl4pPr>
            <a:lvl5pPr>
              <a:defRPr lang="en-US" sz="1500" dirty="0"/>
            </a:lvl5pPr>
          </a:lstStyle>
          <a:p>
            <a:pPr marL="0" lvl="0" defTabSz="457063">
              <a:lnSpc>
                <a:spcPct val="80000"/>
              </a:lnSpc>
              <a:spcBef>
                <a:spcPct val="0"/>
              </a:spcBef>
              <a:spcAft>
                <a:spcPts val="600"/>
              </a:spcAft>
              <a:buNone/>
            </a:pPr>
            <a:r>
              <a:rPr lang="en-US" dirty="0"/>
              <a:t>Company</a:t>
            </a:r>
          </a:p>
          <a:p>
            <a:pPr marL="0" lvl="0" defTabSz="457063">
              <a:lnSpc>
                <a:spcPct val="80000"/>
              </a:lnSpc>
              <a:spcBef>
                <a:spcPct val="0"/>
              </a:spcBef>
              <a:spcAft>
                <a:spcPts val="600"/>
              </a:spcAft>
              <a:buNone/>
            </a:pPr>
            <a:endParaRPr lang="en-US" dirty="0"/>
          </a:p>
        </p:txBody>
      </p:sp>
      <p:sp>
        <p:nvSpPr>
          <p:cNvPr id="17" name="Picture Placeholder 10">
            <a:extLst>
              <a:ext uri="{FF2B5EF4-FFF2-40B4-BE49-F238E27FC236}">
                <a16:creationId xmlns:a16="http://schemas.microsoft.com/office/drawing/2014/main" id="{982E92EB-3C93-6E4A-808F-44DD17E156AB}"/>
              </a:ext>
            </a:extLst>
          </p:cNvPr>
          <p:cNvSpPr>
            <a:spLocks noGrp="1"/>
          </p:cNvSpPr>
          <p:nvPr>
            <p:ph type="pic" sz="quarter" idx="22"/>
          </p:nvPr>
        </p:nvSpPr>
        <p:spPr>
          <a:xfrm>
            <a:off x="9236734" y="2034796"/>
            <a:ext cx="1920240" cy="1920240"/>
          </a:xfrm>
          <a:prstGeom prst="ellipse">
            <a:avLst/>
          </a:prstGeom>
          <a:blipFill dpi="0" rotWithShape="0">
            <a:blip r:embed="rId3" cstate="screen">
              <a:extLst>
                <a:ext uri="{28A0092B-C50C-407E-A947-70E740481C1C}">
                  <a14:useLocalDpi xmlns:a14="http://schemas.microsoft.com/office/drawing/2010/main"/>
                </a:ext>
              </a:extLst>
            </a:blip>
            <a:srcRect/>
            <a:stretch>
              <a:fillRect l="-4000" t="-4000" r="-4000" b="-4000"/>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500">
                <a:solidFill>
                  <a:schemeClr val="lt1"/>
                </a:solidFill>
              </a:defRPr>
            </a:lvl1pPr>
          </a:lstStyle>
          <a:p>
            <a:pPr marL="0" lvl="0" algn="ctr" defTabSz="761787"/>
            <a:endParaRPr lang="en-US" dirty="0"/>
          </a:p>
        </p:txBody>
      </p:sp>
      <p:cxnSp>
        <p:nvCxnSpPr>
          <p:cNvPr id="18" name="Straight Connector 17">
            <a:extLst>
              <a:ext uri="{FF2B5EF4-FFF2-40B4-BE49-F238E27FC236}">
                <a16:creationId xmlns:a16="http://schemas.microsoft.com/office/drawing/2014/main" id="{3183A460-7A35-AE41-9876-0036B0F20E7C}"/>
              </a:ext>
            </a:extLst>
          </p:cNvPr>
          <p:cNvCxnSpPr>
            <a:cxnSpLocks/>
          </p:cNvCxnSpPr>
          <p:nvPr userDrawn="1"/>
        </p:nvCxnSpPr>
        <p:spPr>
          <a:xfrm>
            <a:off x="9385079" y="4280013"/>
            <a:ext cx="390294" cy="0"/>
          </a:xfrm>
          <a:prstGeom prst="line">
            <a:avLst/>
          </a:prstGeom>
          <a:ln w="19050">
            <a:solidFill>
              <a:srgbClr val="FF9E24"/>
            </a:solidFill>
          </a:ln>
        </p:spPr>
        <p:style>
          <a:lnRef idx="1">
            <a:schemeClr val="accent1"/>
          </a:lnRef>
          <a:fillRef idx="0">
            <a:schemeClr val="accent1"/>
          </a:fillRef>
          <a:effectRef idx="0">
            <a:schemeClr val="accent1"/>
          </a:effectRef>
          <a:fontRef idx="minor">
            <a:schemeClr val="tx1"/>
          </a:fontRef>
        </p:style>
      </p:cxnSp>
      <p:sp>
        <p:nvSpPr>
          <p:cNvPr id="19" name="Text Placeholder 7">
            <a:extLst>
              <a:ext uri="{FF2B5EF4-FFF2-40B4-BE49-F238E27FC236}">
                <a16:creationId xmlns:a16="http://schemas.microsoft.com/office/drawing/2014/main" id="{F420D54D-C505-934D-ADAD-4F67AFDB0BA4}"/>
              </a:ext>
            </a:extLst>
          </p:cNvPr>
          <p:cNvSpPr>
            <a:spLocks noGrp="1"/>
          </p:cNvSpPr>
          <p:nvPr>
            <p:ph type="body" sz="quarter" idx="23" hasCustomPrompt="1"/>
          </p:nvPr>
        </p:nvSpPr>
        <p:spPr>
          <a:xfrm>
            <a:off x="9284204" y="4368800"/>
            <a:ext cx="1905000" cy="292100"/>
          </a:xfrm>
          <a:prstGeom prst="rect">
            <a:avLst/>
          </a:prstGeom>
        </p:spPr>
        <p:txBody>
          <a:bodyPr/>
          <a:lstStyle>
            <a:lvl1pPr>
              <a:defRPr lang="en-US" sz="1500" b="1" dirty="0" smtClean="0">
                <a:solidFill>
                  <a:schemeClr val="bg1"/>
                </a:solidFill>
                <a:latin typeface="Arial" panose="020B0604020202020204" pitchFamily="34" charset="0"/>
                <a:ea typeface="+mj-ea"/>
                <a:cs typeface="Arial" panose="020B0604020202020204" pitchFamily="34" charset="0"/>
              </a:defRPr>
            </a:lvl1pPr>
            <a:lvl2pPr>
              <a:defRPr lang="en-US" sz="1500" dirty="0" smtClean="0"/>
            </a:lvl2pPr>
            <a:lvl3pPr>
              <a:defRPr lang="en-US" sz="1500" dirty="0" smtClean="0"/>
            </a:lvl3pPr>
            <a:lvl4pPr>
              <a:defRPr lang="en-US" sz="1500" dirty="0" smtClean="0"/>
            </a:lvl4pPr>
            <a:lvl5pPr>
              <a:defRPr lang="en-US" sz="1500" dirty="0"/>
            </a:lvl5pPr>
          </a:lstStyle>
          <a:p>
            <a:pPr marL="0" lvl="0" defTabSz="457063">
              <a:lnSpc>
                <a:spcPct val="80000"/>
              </a:lnSpc>
              <a:spcBef>
                <a:spcPct val="0"/>
              </a:spcBef>
              <a:spcAft>
                <a:spcPts val="600"/>
              </a:spcAft>
              <a:buNone/>
            </a:pPr>
            <a:r>
              <a:rPr lang="en-US" dirty="0"/>
              <a:t>First Last Name</a:t>
            </a:r>
          </a:p>
          <a:p>
            <a:pPr marL="0" lvl="0" defTabSz="457063">
              <a:lnSpc>
                <a:spcPct val="80000"/>
              </a:lnSpc>
              <a:spcBef>
                <a:spcPct val="0"/>
              </a:spcBef>
              <a:spcAft>
                <a:spcPts val="600"/>
              </a:spcAft>
              <a:buNone/>
            </a:pPr>
            <a:endParaRPr lang="en-US" dirty="0"/>
          </a:p>
        </p:txBody>
      </p:sp>
      <p:sp>
        <p:nvSpPr>
          <p:cNvPr id="20" name="Text Placeholder 7">
            <a:extLst>
              <a:ext uri="{FF2B5EF4-FFF2-40B4-BE49-F238E27FC236}">
                <a16:creationId xmlns:a16="http://schemas.microsoft.com/office/drawing/2014/main" id="{4757E8B1-B5C5-B94A-ABF0-747C37A4CE10}"/>
              </a:ext>
            </a:extLst>
          </p:cNvPr>
          <p:cNvSpPr>
            <a:spLocks noGrp="1"/>
          </p:cNvSpPr>
          <p:nvPr>
            <p:ph type="body" sz="quarter" idx="24" hasCustomPrompt="1"/>
          </p:nvPr>
        </p:nvSpPr>
        <p:spPr>
          <a:xfrm>
            <a:off x="9284204" y="4635500"/>
            <a:ext cx="1905000" cy="252898"/>
          </a:xfrm>
          <a:prstGeom prst="rect">
            <a:avLst/>
          </a:prstGeom>
        </p:spPr>
        <p:txBody>
          <a:bodyPr/>
          <a:lstStyle>
            <a:lvl1pPr>
              <a:defRPr lang="en-US" sz="1500" b="0" dirty="0" smtClean="0">
                <a:solidFill>
                  <a:schemeClr val="bg1"/>
                </a:solidFill>
                <a:latin typeface="Arial" panose="020B0604020202020204" pitchFamily="34" charset="0"/>
                <a:ea typeface="+mj-ea"/>
                <a:cs typeface="Arial" panose="020B0604020202020204" pitchFamily="34" charset="0"/>
              </a:defRPr>
            </a:lvl1pPr>
            <a:lvl2pPr>
              <a:defRPr lang="en-US" sz="1500" dirty="0" smtClean="0"/>
            </a:lvl2pPr>
            <a:lvl3pPr>
              <a:defRPr lang="en-US" sz="1500" dirty="0" smtClean="0"/>
            </a:lvl3pPr>
            <a:lvl4pPr>
              <a:defRPr lang="en-US" sz="1500" dirty="0" smtClean="0"/>
            </a:lvl4pPr>
            <a:lvl5pPr>
              <a:defRPr lang="en-US" sz="1500" dirty="0"/>
            </a:lvl5pPr>
          </a:lstStyle>
          <a:p>
            <a:pPr marL="0" lvl="0" defTabSz="457063">
              <a:lnSpc>
                <a:spcPct val="80000"/>
              </a:lnSpc>
              <a:spcBef>
                <a:spcPct val="0"/>
              </a:spcBef>
              <a:spcAft>
                <a:spcPts val="600"/>
              </a:spcAft>
              <a:buNone/>
            </a:pPr>
            <a:r>
              <a:rPr lang="en-US" dirty="0"/>
              <a:t>Title</a:t>
            </a:r>
          </a:p>
        </p:txBody>
      </p:sp>
      <p:sp>
        <p:nvSpPr>
          <p:cNvPr id="21" name="Text Placeholder 7">
            <a:extLst>
              <a:ext uri="{FF2B5EF4-FFF2-40B4-BE49-F238E27FC236}">
                <a16:creationId xmlns:a16="http://schemas.microsoft.com/office/drawing/2014/main" id="{6B7A5326-D178-4441-9CF0-911144FD5B70}"/>
              </a:ext>
            </a:extLst>
          </p:cNvPr>
          <p:cNvSpPr>
            <a:spLocks noGrp="1"/>
          </p:cNvSpPr>
          <p:nvPr>
            <p:ph type="body" sz="quarter" idx="25" hasCustomPrompt="1"/>
          </p:nvPr>
        </p:nvSpPr>
        <p:spPr>
          <a:xfrm>
            <a:off x="9284204" y="4889500"/>
            <a:ext cx="1905000" cy="265598"/>
          </a:xfrm>
          <a:prstGeom prst="rect">
            <a:avLst/>
          </a:prstGeom>
        </p:spPr>
        <p:txBody>
          <a:bodyPr/>
          <a:lstStyle>
            <a:lvl1pPr>
              <a:defRPr lang="en-US" sz="1500" b="0" dirty="0" smtClean="0">
                <a:solidFill>
                  <a:schemeClr val="bg1"/>
                </a:solidFill>
                <a:latin typeface="Arial" panose="020B0604020202020204" pitchFamily="34" charset="0"/>
                <a:ea typeface="+mj-ea"/>
                <a:cs typeface="Arial" panose="020B0604020202020204" pitchFamily="34" charset="0"/>
              </a:defRPr>
            </a:lvl1pPr>
            <a:lvl2pPr>
              <a:defRPr lang="en-US" sz="1500" dirty="0" smtClean="0"/>
            </a:lvl2pPr>
            <a:lvl3pPr>
              <a:defRPr lang="en-US" sz="1500" dirty="0" smtClean="0"/>
            </a:lvl3pPr>
            <a:lvl4pPr>
              <a:defRPr lang="en-US" sz="1500" dirty="0" smtClean="0"/>
            </a:lvl4pPr>
            <a:lvl5pPr>
              <a:defRPr lang="en-US" sz="1500" dirty="0"/>
            </a:lvl5pPr>
          </a:lstStyle>
          <a:p>
            <a:pPr marL="0" lvl="0" defTabSz="457063">
              <a:lnSpc>
                <a:spcPct val="80000"/>
              </a:lnSpc>
              <a:spcBef>
                <a:spcPct val="0"/>
              </a:spcBef>
              <a:spcAft>
                <a:spcPts val="600"/>
              </a:spcAft>
              <a:buNone/>
            </a:pPr>
            <a:r>
              <a:rPr lang="en-US" dirty="0"/>
              <a:t>Company</a:t>
            </a:r>
          </a:p>
          <a:p>
            <a:pPr marL="0" lvl="0" defTabSz="457063">
              <a:lnSpc>
                <a:spcPct val="80000"/>
              </a:lnSpc>
              <a:spcBef>
                <a:spcPct val="0"/>
              </a:spcBef>
              <a:spcAft>
                <a:spcPts val="600"/>
              </a:spcAft>
              <a:buNone/>
            </a:pPr>
            <a:endParaRPr lang="en-US" dirty="0"/>
          </a:p>
        </p:txBody>
      </p:sp>
      <p:sp>
        <p:nvSpPr>
          <p:cNvPr id="22" name="Text Placeholder 31">
            <a:extLst>
              <a:ext uri="{FF2B5EF4-FFF2-40B4-BE49-F238E27FC236}">
                <a16:creationId xmlns:a16="http://schemas.microsoft.com/office/drawing/2014/main" id="{DDC90ED9-52C0-1348-AAD7-E3139DE3F0FC}"/>
              </a:ext>
            </a:extLst>
          </p:cNvPr>
          <p:cNvSpPr>
            <a:spLocks noGrp="1"/>
          </p:cNvSpPr>
          <p:nvPr>
            <p:ph type="body" sz="quarter" idx="26" hasCustomPrompt="1"/>
          </p:nvPr>
        </p:nvSpPr>
        <p:spPr>
          <a:xfrm>
            <a:off x="1" y="798779"/>
            <a:ext cx="12188824" cy="822253"/>
          </a:xfrm>
          <a:prstGeom prst="rect">
            <a:avLst/>
          </a:prstGeom>
        </p:spPr>
        <p:txBody>
          <a:bodyPr/>
          <a:lstStyle>
            <a:lvl1pPr marL="0" indent="0" algn="ctr">
              <a:buNone/>
              <a:defRPr sz="3000" b="0" i="0">
                <a:solidFill>
                  <a:schemeClr val="bg1"/>
                </a:solidFill>
                <a:latin typeface="Arial" panose="020B0604020202020204" pitchFamily="34" charset="0"/>
                <a:cs typeface="Arial" panose="020B0604020202020204" pitchFamily="34" charset="0"/>
              </a:defRPr>
            </a:lvl1pPr>
          </a:lstStyle>
          <a:p>
            <a:pPr lvl="0"/>
            <a:r>
              <a:rPr lang="en-US" dirty="0"/>
              <a:t>Speakers</a:t>
            </a:r>
          </a:p>
        </p:txBody>
      </p:sp>
    </p:spTree>
    <p:extLst>
      <p:ext uri="{BB962C8B-B14F-4D97-AF65-F5344CB8AC3E}">
        <p14:creationId xmlns:p14="http://schemas.microsoft.com/office/powerpoint/2010/main" val="15081441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4DFF849-B873-1245-8AE3-11C975F154E2}"/>
              </a:ext>
            </a:extLst>
          </p:cNvPr>
          <p:cNvCxnSpPr>
            <a:cxnSpLocks/>
          </p:cNvCxnSpPr>
          <p:nvPr userDrawn="1"/>
        </p:nvCxnSpPr>
        <p:spPr>
          <a:xfrm>
            <a:off x="523451" y="1430585"/>
            <a:ext cx="507559" cy="0"/>
          </a:xfrm>
          <a:prstGeom prst="line">
            <a:avLst/>
          </a:prstGeom>
          <a:ln w="19050">
            <a:solidFill>
              <a:srgbClr val="FF9E24"/>
            </a:solidFill>
          </a:ln>
        </p:spPr>
        <p:style>
          <a:lnRef idx="1">
            <a:schemeClr val="accent1"/>
          </a:lnRef>
          <a:fillRef idx="0">
            <a:schemeClr val="accent1"/>
          </a:fillRef>
          <a:effectRef idx="0">
            <a:schemeClr val="accent1"/>
          </a:effectRef>
          <a:fontRef idx="minor">
            <a:schemeClr val="tx1"/>
          </a:fontRef>
        </p:style>
      </p:cxnSp>
      <p:sp>
        <p:nvSpPr>
          <p:cNvPr id="3" name="Text Placeholder 10">
            <a:extLst>
              <a:ext uri="{FF2B5EF4-FFF2-40B4-BE49-F238E27FC236}">
                <a16:creationId xmlns:a16="http://schemas.microsoft.com/office/drawing/2014/main" id="{A667668D-1339-2140-A162-C30F5276203A}"/>
              </a:ext>
            </a:extLst>
          </p:cNvPr>
          <p:cNvSpPr>
            <a:spLocks noGrp="1"/>
          </p:cNvSpPr>
          <p:nvPr>
            <p:ph type="body" sz="quarter" idx="10" hasCustomPrompt="1"/>
          </p:nvPr>
        </p:nvSpPr>
        <p:spPr>
          <a:xfrm>
            <a:off x="427037" y="701675"/>
            <a:ext cx="7650181" cy="669925"/>
          </a:xfrm>
          <a:prstGeom prst="rect">
            <a:avLst/>
          </a:prstGeom>
        </p:spPr>
        <p:txBody>
          <a:bodyPr/>
          <a:lstStyle>
            <a:lvl1pPr marL="0" indent="0">
              <a:buNone/>
              <a:defRPr sz="3000" b="0" i="0">
                <a:solidFill>
                  <a:schemeClr val="bg1"/>
                </a:solidFill>
                <a:latin typeface="Arial" panose="020B0604020202020204" pitchFamily="34" charset="0"/>
                <a:cs typeface="Arial" panose="020B0604020202020204" pitchFamily="34" charset="0"/>
              </a:defRPr>
            </a:lvl1pPr>
          </a:lstStyle>
          <a:p>
            <a:pPr lvl="0"/>
            <a:r>
              <a:rPr lang="en-US" dirty="0"/>
              <a:t>Content</a:t>
            </a:r>
          </a:p>
        </p:txBody>
      </p:sp>
      <p:sp>
        <p:nvSpPr>
          <p:cNvPr id="4" name="Text Placeholder 16">
            <a:extLst>
              <a:ext uri="{FF2B5EF4-FFF2-40B4-BE49-F238E27FC236}">
                <a16:creationId xmlns:a16="http://schemas.microsoft.com/office/drawing/2014/main" id="{EA51ED84-D864-2E41-B307-DCC6BFB6A831}"/>
              </a:ext>
            </a:extLst>
          </p:cNvPr>
          <p:cNvSpPr>
            <a:spLocks noGrp="1"/>
          </p:cNvSpPr>
          <p:nvPr>
            <p:ph type="body" sz="quarter" idx="11" hasCustomPrompt="1"/>
          </p:nvPr>
        </p:nvSpPr>
        <p:spPr>
          <a:xfrm>
            <a:off x="425431" y="1704212"/>
            <a:ext cx="7650181" cy="4544187"/>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a:lnSpc>
                <a:spcPct val="110000"/>
              </a:lnSpc>
            </a:pPr>
            <a:r>
              <a:rPr lang="en-US" sz="1400" dirty="0">
                <a:solidFill>
                  <a:schemeClr val="bg1"/>
                </a:solidFill>
                <a:latin typeface="Arial" panose="020B0604020202020204" pitchFamily="34" charset="0"/>
                <a:cs typeface="Arial" panose="020B0604020202020204" pitchFamily="34" charset="0"/>
              </a:rPr>
              <a:t>Is </a:t>
            </a:r>
            <a:r>
              <a:rPr lang="en-US" sz="1400" dirty="0" err="1">
                <a:solidFill>
                  <a:schemeClr val="bg1"/>
                </a:solidFill>
                <a:latin typeface="Arial" panose="020B0604020202020204" pitchFamily="34" charset="0"/>
                <a:cs typeface="Arial" panose="020B0604020202020204" pitchFamily="34" charset="0"/>
              </a:rPr>
              <a:t>alibusda</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dolenti</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ut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fugiatisquas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doloris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si</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dolorestius</a:t>
            </a:r>
            <a:r>
              <a:rPr lang="en-US" sz="1400" dirty="0">
                <a:solidFill>
                  <a:schemeClr val="bg1"/>
                </a:solidFill>
                <a:latin typeface="Arial" panose="020B0604020202020204" pitchFamily="34" charset="0"/>
                <a:cs typeface="Arial" panose="020B0604020202020204" pitchFamily="34" charset="0"/>
              </a:rPr>
              <a:t> ab </a:t>
            </a:r>
            <a:r>
              <a:rPr lang="en-US" sz="1400" dirty="0" err="1">
                <a:solidFill>
                  <a:schemeClr val="bg1"/>
                </a:solidFill>
                <a:latin typeface="Arial" panose="020B0604020202020204" pitchFamily="34" charset="0"/>
                <a:cs typeface="Arial" panose="020B0604020202020204" pitchFamily="34" charset="0"/>
              </a:rPr>
              <a:t>ius</a:t>
            </a:r>
            <a:r>
              <a:rPr lang="en-US" sz="1400" dirty="0">
                <a:solidFill>
                  <a:schemeClr val="bg1"/>
                </a:solidFill>
                <a:latin typeface="Arial" panose="020B0604020202020204" pitchFamily="34" charset="0"/>
                <a:cs typeface="Arial" panose="020B0604020202020204" pitchFamily="34" charset="0"/>
              </a:rPr>
              <a:t> ne </a:t>
            </a:r>
            <a:r>
              <a:rPr lang="en-US" sz="1400" dirty="0" err="1">
                <a:solidFill>
                  <a:schemeClr val="bg1"/>
                </a:solidFill>
                <a:latin typeface="Arial" panose="020B0604020202020204" pitchFamily="34" charset="0"/>
                <a:cs typeface="Arial" panose="020B0604020202020204" pitchFamily="34" charset="0"/>
              </a:rPr>
              <a:t>earum</a:t>
            </a:r>
            <a:r>
              <a:rPr lang="en-US" sz="1400" dirty="0">
                <a:solidFill>
                  <a:schemeClr val="bg1"/>
                </a:solidFill>
                <a:latin typeface="Arial" panose="020B0604020202020204" pitchFamily="34" charset="0"/>
                <a:cs typeface="Arial" panose="020B0604020202020204" pitchFamily="34" charset="0"/>
              </a:rPr>
              <a:t> a </a:t>
            </a:r>
            <a:r>
              <a:rPr lang="en-US" sz="1400" dirty="0" err="1">
                <a:solidFill>
                  <a:schemeClr val="bg1"/>
                </a:solidFill>
                <a:latin typeface="Arial" panose="020B0604020202020204" pitchFamily="34" charset="0"/>
                <a:cs typeface="Arial" panose="020B0604020202020204" pitchFamily="34" charset="0"/>
              </a:rPr>
              <a:t>quaest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velique</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nem</a:t>
            </a:r>
            <a:r>
              <a:rPr lang="en-US" sz="1400" dirty="0">
                <a:solidFill>
                  <a:schemeClr val="bg1"/>
                </a:solidFill>
                <a:latin typeface="Arial" panose="020B0604020202020204" pitchFamily="34" charset="0"/>
                <a:cs typeface="Arial" panose="020B0604020202020204" pitchFamily="34" charset="0"/>
              </a:rPr>
              <a:t> qui </a:t>
            </a:r>
            <a:r>
              <a:rPr lang="en-US" sz="1400" dirty="0" err="1">
                <a:solidFill>
                  <a:schemeClr val="bg1"/>
                </a:solidFill>
                <a:latin typeface="Arial" panose="020B0604020202020204" pitchFamily="34" charset="0"/>
                <a:cs typeface="Arial" panose="020B0604020202020204" pitchFamily="34" charset="0"/>
              </a:rPr>
              <a:t>ut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alibus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quia</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expliae</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omniendit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quis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nobit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evenimus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nos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modistiae</a:t>
            </a:r>
            <a:r>
              <a:rPr lang="en-US" sz="1400" dirty="0">
                <a:solidFill>
                  <a:schemeClr val="bg1"/>
                </a:solidFill>
                <a:latin typeface="Arial" panose="020B0604020202020204" pitchFamily="34" charset="0"/>
                <a:cs typeface="Arial" panose="020B0604020202020204" pitchFamily="34" charset="0"/>
              </a:rPr>
              <a:t> et </a:t>
            </a:r>
            <a:r>
              <a:rPr lang="en-US" sz="1400" dirty="0" err="1">
                <a:solidFill>
                  <a:schemeClr val="bg1"/>
                </a:solidFill>
                <a:latin typeface="Arial" panose="020B0604020202020204" pitchFamily="34" charset="0"/>
                <a:cs typeface="Arial" panose="020B0604020202020204" pitchFamily="34" charset="0"/>
              </a:rPr>
              <a:t>resequiditi</a:t>
            </a:r>
            <a:r>
              <a:rPr lang="en-US" sz="1400" dirty="0">
                <a:solidFill>
                  <a:schemeClr val="bg1"/>
                </a:solidFill>
                <a:latin typeface="Arial" panose="020B0604020202020204" pitchFamily="34" charset="0"/>
                <a:cs typeface="Arial" panose="020B0604020202020204" pitchFamily="34" charset="0"/>
              </a:rPr>
              <a:t> as </a:t>
            </a:r>
            <a:r>
              <a:rPr lang="en-US" sz="1400" dirty="0" err="1">
                <a:solidFill>
                  <a:schemeClr val="bg1"/>
                </a:solidFill>
                <a:latin typeface="Arial" panose="020B0604020202020204" pitchFamily="34" charset="0"/>
                <a:cs typeface="Arial" panose="020B0604020202020204" pitchFamily="34" charset="0"/>
              </a:rPr>
              <a:t>ius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represt</a:t>
            </a:r>
            <a:r>
              <a:rPr lang="en-US" sz="1400" dirty="0">
                <a:solidFill>
                  <a:schemeClr val="bg1"/>
                </a:solidFill>
                <a:latin typeface="Arial" panose="020B0604020202020204" pitchFamily="34" charset="0"/>
                <a:cs typeface="Arial" panose="020B0604020202020204" pitchFamily="34" charset="0"/>
              </a:rPr>
              <a:t>, qui </a:t>
            </a:r>
            <a:r>
              <a:rPr lang="en-US" sz="1400" dirty="0" err="1">
                <a:solidFill>
                  <a:schemeClr val="bg1"/>
                </a:solidFill>
                <a:latin typeface="Arial" panose="020B0604020202020204" pitchFamily="34" charset="0"/>
                <a:cs typeface="Arial" panose="020B0604020202020204" pitchFamily="34" charset="0"/>
              </a:rPr>
              <a:t>bla</a:t>
            </a:r>
            <a:r>
              <a:rPr lang="en-US" sz="1400" dirty="0">
                <a:solidFill>
                  <a:schemeClr val="bg1"/>
                </a:solidFill>
                <a:latin typeface="Arial" panose="020B0604020202020204" pitchFamily="34" charset="0"/>
                <a:cs typeface="Arial" panose="020B0604020202020204" pitchFamily="34" charset="0"/>
              </a:rPr>
              <a:t> sit </a:t>
            </a:r>
            <a:r>
              <a:rPr lang="en-US" sz="1400" dirty="0" err="1">
                <a:solidFill>
                  <a:schemeClr val="bg1"/>
                </a:solidFill>
                <a:latin typeface="Arial" panose="020B0604020202020204" pitchFamily="34" charset="0"/>
                <a:cs typeface="Arial" panose="020B0604020202020204" pitchFamily="34" charset="0"/>
              </a:rPr>
              <a:t>idit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eos</a:t>
            </a:r>
            <a:r>
              <a:rPr lang="en-US" sz="1400" dirty="0">
                <a:solidFill>
                  <a:schemeClr val="bg1"/>
                </a:solidFill>
                <a:latin typeface="Arial" panose="020B0604020202020204" pitchFamily="34" charset="0"/>
                <a:cs typeface="Arial" panose="020B0604020202020204" pitchFamily="34" charset="0"/>
              </a:rPr>
              <a:t> as id </a:t>
            </a:r>
            <a:r>
              <a:rPr lang="en-US" sz="1400" dirty="0" err="1">
                <a:solidFill>
                  <a:schemeClr val="bg1"/>
                </a:solidFill>
                <a:latin typeface="Arial" panose="020B0604020202020204" pitchFamily="34" charset="0"/>
                <a:cs typeface="Arial" panose="020B0604020202020204" pitchFamily="34" charset="0"/>
              </a:rPr>
              <a:t>enia</a:t>
            </a:r>
            <a:r>
              <a:rPr lang="en-US" sz="1400" dirty="0">
                <a:solidFill>
                  <a:schemeClr val="bg1"/>
                </a:solidFill>
                <a:latin typeface="Arial" panose="020B0604020202020204" pitchFamily="34" charset="0"/>
                <a:cs typeface="Arial" panose="020B0604020202020204" pitchFamily="34" charset="0"/>
              </a:rPr>
              <a:t> vel </a:t>
            </a:r>
            <a:r>
              <a:rPr lang="en-US" sz="1400" dirty="0" err="1">
                <a:solidFill>
                  <a:schemeClr val="bg1"/>
                </a:solidFill>
                <a:latin typeface="Arial" panose="020B0604020202020204" pitchFamily="34" charset="0"/>
                <a:cs typeface="Arial" panose="020B0604020202020204" pitchFamily="34" charset="0"/>
              </a:rPr>
              <a:t>maionserit</a:t>
            </a:r>
            <a:r>
              <a:rPr lang="en-US" sz="1400" dirty="0">
                <a:solidFill>
                  <a:schemeClr val="bg1"/>
                </a:solidFill>
                <a:latin typeface="Arial" panose="020B0604020202020204" pitchFamily="34" charset="0"/>
                <a:cs typeface="Arial" panose="020B0604020202020204" pitchFamily="34" charset="0"/>
              </a:rPr>
              <a:t> es </a:t>
            </a:r>
            <a:r>
              <a:rPr lang="en-US" sz="1400" dirty="0" err="1">
                <a:solidFill>
                  <a:schemeClr val="bg1"/>
                </a:solidFill>
                <a:latin typeface="Arial" panose="020B0604020202020204" pitchFamily="34" charset="0"/>
                <a:cs typeface="Arial" panose="020B0604020202020204" pitchFamily="34" charset="0"/>
              </a:rPr>
              <a:t>molorehenda</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quis</a:t>
            </a:r>
            <a:r>
              <a:rPr lang="en-US" sz="1400" dirty="0">
                <a:solidFill>
                  <a:schemeClr val="bg1"/>
                </a:solidFill>
                <a:latin typeface="Arial" panose="020B0604020202020204" pitchFamily="34" charset="0"/>
                <a:cs typeface="Arial" panose="020B0604020202020204" pitchFamily="34" charset="0"/>
              </a:rPr>
              <a:t> as </a:t>
            </a:r>
            <a:r>
              <a:rPr lang="en-US" sz="1400" dirty="0" err="1">
                <a:solidFill>
                  <a:schemeClr val="bg1"/>
                </a:solidFill>
                <a:latin typeface="Arial" panose="020B0604020202020204" pitchFamily="34" charset="0"/>
                <a:cs typeface="Arial" panose="020B0604020202020204" pitchFamily="34" charset="0"/>
              </a:rPr>
              <a:t>erionsedit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restis</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20658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E8D0A98-5C2A-2244-904D-BE44AE398D36}"/>
              </a:ext>
            </a:extLst>
          </p:cNvPr>
          <p:cNvCxnSpPr>
            <a:cxnSpLocks/>
          </p:cNvCxnSpPr>
          <p:nvPr userDrawn="1"/>
        </p:nvCxnSpPr>
        <p:spPr>
          <a:xfrm>
            <a:off x="523451" y="1430585"/>
            <a:ext cx="507559" cy="0"/>
          </a:xfrm>
          <a:prstGeom prst="line">
            <a:avLst/>
          </a:prstGeom>
          <a:ln w="19050">
            <a:solidFill>
              <a:srgbClr val="FF9E24"/>
            </a:solidFill>
          </a:ln>
        </p:spPr>
        <p:style>
          <a:lnRef idx="1">
            <a:schemeClr val="accent1"/>
          </a:lnRef>
          <a:fillRef idx="0">
            <a:schemeClr val="accent1"/>
          </a:fillRef>
          <a:effectRef idx="0">
            <a:schemeClr val="accent1"/>
          </a:effectRef>
          <a:fontRef idx="minor">
            <a:schemeClr val="tx1"/>
          </a:fontRef>
        </p:style>
      </p:cxnSp>
      <p:sp>
        <p:nvSpPr>
          <p:cNvPr id="3" name="Text Placeholder 10">
            <a:extLst>
              <a:ext uri="{FF2B5EF4-FFF2-40B4-BE49-F238E27FC236}">
                <a16:creationId xmlns:a16="http://schemas.microsoft.com/office/drawing/2014/main" id="{93F2E534-0856-A74F-9920-92FAFFD60A05}"/>
              </a:ext>
            </a:extLst>
          </p:cNvPr>
          <p:cNvSpPr>
            <a:spLocks noGrp="1"/>
          </p:cNvSpPr>
          <p:nvPr>
            <p:ph type="body" sz="quarter" idx="10" hasCustomPrompt="1"/>
          </p:nvPr>
        </p:nvSpPr>
        <p:spPr>
          <a:xfrm>
            <a:off x="427037" y="701675"/>
            <a:ext cx="7650181" cy="669925"/>
          </a:xfrm>
          <a:prstGeom prst="rect">
            <a:avLst/>
          </a:prstGeom>
        </p:spPr>
        <p:txBody>
          <a:bodyPr/>
          <a:lstStyle>
            <a:lvl1pPr marL="0" indent="0">
              <a:buNone/>
              <a:defRPr sz="3000" b="0" i="0">
                <a:solidFill>
                  <a:schemeClr val="bg1"/>
                </a:solidFill>
                <a:latin typeface="Arial" panose="020B0604020202020204" pitchFamily="34" charset="0"/>
                <a:cs typeface="Arial" panose="020B0604020202020204" pitchFamily="34" charset="0"/>
              </a:defRPr>
            </a:lvl1pPr>
          </a:lstStyle>
          <a:p>
            <a:pPr lvl="0"/>
            <a:r>
              <a:rPr lang="en-US" dirty="0"/>
              <a:t>Content</a:t>
            </a:r>
          </a:p>
        </p:txBody>
      </p:sp>
      <p:sp>
        <p:nvSpPr>
          <p:cNvPr id="4" name="Text Placeholder 16">
            <a:extLst>
              <a:ext uri="{FF2B5EF4-FFF2-40B4-BE49-F238E27FC236}">
                <a16:creationId xmlns:a16="http://schemas.microsoft.com/office/drawing/2014/main" id="{21155F6B-58A2-3645-AA23-202F5C81F934}"/>
              </a:ext>
            </a:extLst>
          </p:cNvPr>
          <p:cNvSpPr>
            <a:spLocks noGrp="1"/>
          </p:cNvSpPr>
          <p:nvPr>
            <p:ph type="body" sz="quarter" idx="11" hasCustomPrompt="1"/>
          </p:nvPr>
        </p:nvSpPr>
        <p:spPr>
          <a:xfrm>
            <a:off x="425431" y="1704212"/>
            <a:ext cx="7650181" cy="4544187"/>
          </a:xfrm>
          <a:prstGeom prst="rect">
            <a:avLst/>
          </a:prstGeom>
        </p:spPr>
        <p:txBody>
          <a:bodyPr/>
          <a:lstStyle>
            <a:lvl1pPr marL="285750" marR="0" indent="-285750" algn="l" defTabSz="914126" rtl="0" eaLnBrk="1" fontAlgn="auto" latinLnBrk="0" hangingPunct="1">
              <a:lnSpc>
                <a:spcPct val="110000"/>
              </a:lnSpc>
              <a:spcBef>
                <a:spcPts val="1000"/>
              </a:spcBef>
              <a:spcAft>
                <a:spcPts val="0"/>
              </a:spcAft>
              <a:buClrTx/>
              <a:buSzTx/>
              <a:buFont typeface="Arial" panose="020B0604020202020204" pitchFamily="34" charset="0"/>
              <a:buChar char="•"/>
              <a:tabLst/>
              <a:defRPr sz="1400">
                <a:solidFill>
                  <a:schemeClr val="bg1"/>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a:lnSpc>
                <a:spcPct val="110000"/>
              </a:lnSpc>
            </a:pPr>
            <a:r>
              <a:rPr lang="en-US" sz="1400" dirty="0">
                <a:solidFill>
                  <a:schemeClr val="bg1"/>
                </a:solidFill>
                <a:latin typeface="Arial" panose="020B0604020202020204" pitchFamily="34" charset="0"/>
                <a:cs typeface="Arial" panose="020B0604020202020204" pitchFamily="34" charset="0"/>
              </a:rPr>
              <a:t>Is </a:t>
            </a:r>
            <a:r>
              <a:rPr lang="en-US" sz="1400" dirty="0" err="1">
                <a:solidFill>
                  <a:schemeClr val="bg1"/>
                </a:solidFill>
                <a:latin typeface="Arial" panose="020B0604020202020204" pitchFamily="34" charset="0"/>
                <a:cs typeface="Arial" panose="020B0604020202020204" pitchFamily="34" charset="0"/>
              </a:rPr>
              <a:t>alibusda</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dolenti</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ut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fugiatisquas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doloris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si</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dolorestius</a:t>
            </a:r>
            <a:r>
              <a:rPr lang="en-US" sz="1400" dirty="0">
                <a:solidFill>
                  <a:schemeClr val="bg1"/>
                </a:solidFill>
                <a:latin typeface="Arial" panose="020B0604020202020204" pitchFamily="34" charset="0"/>
                <a:cs typeface="Arial" panose="020B0604020202020204" pitchFamily="34" charset="0"/>
              </a:rPr>
              <a:t> ab </a:t>
            </a:r>
            <a:r>
              <a:rPr lang="en-US" sz="1400" dirty="0" err="1">
                <a:solidFill>
                  <a:schemeClr val="bg1"/>
                </a:solidFill>
                <a:latin typeface="Arial" panose="020B0604020202020204" pitchFamily="34" charset="0"/>
                <a:cs typeface="Arial" panose="020B0604020202020204" pitchFamily="34" charset="0"/>
              </a:rPr>
              <a:t>ius</a:t>
            </a:r>
            <a:r>
              <a:rPr lang="en-US" sz="1400" dirty="0">
                <a:solidFill>
                  <a:schemeClr val="bg1"/>
                </a:solidFill>
                <a:latin typeface="Arial" panose="020B0604020202020204" pitchFamily="34" charset="0"/>
                <a:cs typeface="Arial" panose="020B0604020202020204" pitchFamily="34" charset="0"/>
              </a:rPr>
              <a:t> ne </a:t>
            </a:r>
            <a:r>
              <a:rPr lang="en-US" sz="1400" dirty="0" err="1">
                <a:solidFill>
                  <a:schemeClr val="bg1"/>
                </a:solidFill>
                <a:latin typeface="Arial" panose="020B0604020202020204" pitchFamily="34" charset="0"/>
                <a:cs typeface="Arial" panose="020B0604020202020204" pitchFamily="34" charset="0"/>
              </a:rPr>
              <a:t>earum</a:t>
            </a:r>
            <a:r>
              <a:rPr lang="en-US" sz="1400" dirty="0">
                <a:solidFill>
                  <a:schemeClr val="bg1"/>
                </a:solidFill>
                <a:latin typeface="Arial" panose="020B0604020202020204" pitchFamily="34" charset="0"/>
                <a:cs typeface="Arial" panose="020B0604020202020204" pitchFamily="34" charset="0"/>
              </a:rPr>
              <a:t> a </a:t>
            </a:r>
            <a:r>
              <a:rPr lang="en-US" sz="1400" dirty="0" err="1">
                <a:solidFill>
                  <a:schemeClr val="bg1"/>
                </a:solidFill>
                <a:latin typeface="Arial" panose="020B0604020202020204" pitchFamily="34" charset="0"/>
                <a:cs typeface="Arial" panose="020B0604020202020204" pitchFamily="34" charset="0"/>
              </a:rPr>
              <a:t>quaest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velique</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nem</a:t>
            </a:r>
            <a:r>
              <a:rPr lang="en-US" sz="1400" dirty="0">
                <a:solidFill>
                  <a:schemeClr val="bg1"/>
                </a:solidFill>
                <a:latin typeface="Arial" panose="020B0604020202020204" pitchFamily="34" charset="0"/>
                <a:cs typeface="Arial" panose="020B0604020202020204" pitchFamily="34" charset="0"/>
              </a:rPr>
              <a:t> qui </a:t>
            </a:r>
            <a:r>
              <a:rPr lang="en-US" sz="1400" dirty="0" err="1">
                <a:solidFill>
                  <a:schemeClr val="bg1"/>
                </a:solidFill>
                <a:latin typeface="Arial" panose="020B0604020202020204" pitchFamily="34" charset="0"/>
                <a:cs typeface="Arial" panose="020B0604020202020204" pitchFamily="34" charset="0"/>
              </a:rPr>
              <a:t>ut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alibus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quia</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expliae</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omniendit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quis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nobit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evenimus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nos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modistiae</a:t>
            </a:r>
            <a:r>
              <a:rPr lang="en-US" sz="1400" dirty="0">
                <a:solidFill>
                  <a:schemeClr val="bg1"/>
                </a:solidFill>
                <a:latin typeface="Arial" panose="020B0604020202020204" pitchFamily="34" charset="0"/>
                <a:cs typeface="Arial" panose="020B0604020202020204" pitchFamily="34" charset="0"/>
              </a:rPr>
              <a:t> et </a:t>
            </a:r>
            <a:r>
              <a:rPr lang="en-US" sz="1400" dirty="0" err="1">
                <a:solidFill>
                  <a:schemeClr val="bg1"/>
                </a:solidFill>
                <a:latin typeface="Arial" panose="020B0604020202020204" pitchFamily="34" charset="0"/>
                <a:cs typeface="Arial" panose="020B0604020202020204" pitchFamily="34" charset="0"/>
              </a:rPr>
              <a:t>resequiditi</a:t>
            </a:r>
            <a:r>
              <a:rPr lang="en-US" sz="1400" dirty="0">
                <a:solidFill>
                  <a:schemeClr val="bg1"/>
                </a:solidFill>
                <a:latin typeface="Arial" panose="020B0604020202020204" pitchFamily="34" charset="0"/>
                <a:cs typeface="Arial" panose="020B0604020202020204" pitchFamily="34" charset="0"/>
              </a:rPr>
              <a:t> as </a:t>
            </a:r>
            <a:r>
              <a:rPr lang="en-US" sz="1400" dirty="0" err="1">
                <a:solidFill>
                  <a:schemeClr val="bg1"/>
                </a:solidFill>
                <a:latin typeface="Arial" panose="020B0604020202020204" pitchFamily="34" charset="0"/>
                <a:cs typeface="Arial" panose="020B0604020202020204" pitchFamily="34" charset="0"/>
              </a:rPr>
              <a:t>ius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represt</a:t>
            </a:r>
            <a:r>
              <a:rPr lang="en-US" sz="1400" dirty="0">
                <a:solidFill>
                  <a:schemeClr val="bg1"/>
                </a:solidFill>
                <a:latin typeface="Arial" panose="020B0604020202020204" pitchFamily="34" charset="0"/>
                <a:cs typeface="Arial" panose="020B0604020202020204" pitchFamily="34" charset="0"/>
              </a:rPr>
              <a:t>, qui </a:t>
            </a:r>
            <a:r>
              <a:rPr lang="en-US" sz="1400" dirty="0" err="1">
                <a:solidFill>
                  <a:schemeClr val="bg1"/>
                </a:solidFill>
                <a:latin typeface="Arial" panose="020B0604020202020204" pitchFamily="34" charset="0"/>
                <a:cs typeface="Arial" panose="020B0604020202020204" pitchFamily="34" charset="0"/>
              </a:rPr>
              <a:t>bla</a:t>
            </a:r>
            <a:r>
              <a:rPr lang="en-US" sz="1400" dirty="0">
                <a:solidFill>
                  <a:schemeClr val="bg1"/>
                </a:solidFill>
                <a:latin typeface="Arial" panose="020B0604020202020204" pitchFamily="34" charset="0"/>
                <a:cs typeface="Arial" panose="020B0604020202020204" pitchFamily="34" charset="0"/>
              </a:rPr>
              <a:t> sit </a:t>
            </a:r>
            <a:r>
              <a:rPr lang="en-US" sz="1400" dirty="0" err="1">
                <a:solidFill>
                  <a:schemeClr val="bg1"/>
                </a:solidFill>
                <a:latin typeface="Arial" panose="020B0604020202020204" pitchFamily="34" charset="0"/>
                <a:cs typeface="Arial" panose="020B0604020202020204" pitchFamily="34" charset="0"/>
              </a:rPr>
              <a:t>idit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eos</a:t>
            </a:r>
            <a:r>
              <a:rPr lang="en-US" sz="1400" dirty="0">
                <a:solidFill>
                  <a:schemeClr val="bg1"/>
                </a:solidFill>
                <a:latin typeface="Arial" panose="020B0604020202020204" pitchFamily="34" charset="0"/>
                <a:cs typeface="Arial" panose="020B0604020202020204" pitchFamily="34" charset="0"/>
              </a:rPr>
              <a:t> as id </a:t>
            </a:r>
            <a:r>
              <a:rPr lang="en-US" sz="1400" dirty="0" err="1">
                <a:solidFill>
                  <a:schemeClr val="bg1"/>
                </a:solidFill>
                <a:latin typeface="Arial" panose="020B0604020202020204" pitchFamily="34" charset="0"/>
                <a:cs typeface="Arial" panose="020B0604020202020204" pitchFamily="34" charset="0"/>
              </a:rPr>
              <a:t>enia</a:t>
            </a:r>
            <a:r>
              <a:rPr lang="en-US" sz="1400" dirty="0">
                <a:solidFill>
                  <a:schemeClr val="bg1"/>
                </a:solidFill>
                <a:latin typeface="Arial" panose="020B0604020202020204" pitchFamily="34" charset="0"/>
                <a:cs typeface="Arial" panose="020B0604020202020204" pitchFamily="34" charset="0"/>
              </a:rPr>
              <a:t> vel </a:t>
            </a:r>
            <a:r>
              <a:rPr lang="en-US" sz="1400" dirty="0" err="1">
                <a:solidFill>
                  <a:schemeClr val="bg1"/>
                </a:solidFill>
                <a:latin typeface="Arial" panose="020B0604020202020204" pitchFamily="34" charset="0"/>
                <a:cs typeface="Arial" panose="020B0604020202020204" pitchFamily="34" charset="0"/>
              </a:rPr>
              <a:t>maionserit</a:t>
            </a:r>
            <a:r>
              <a:rPr lang="en-US" sz="1400" dirty="0">
                <a:solidFill>
                  <a:schemeClr val="bg1"/>
                </a:solidFill>
                <a:latin typeface="Arial" panose="020B0604020202020204" pitchFamily="34" charset="0"/>
                <a:cs typeface="Arial" panose="020B0604020202020204" pitchFamily="34" charset="0"/>
              </a:rPr>
              <a:t> es </a:t>
            </a:r>
            <a:r>
              <a:rPr lang="en-US" sz="1400" dirty="0" err="1">
                <a:solidFill>
                  <a:schemeClr val="bg1"/>
                </a:solidFill>
                <a:latin typeface="Arial" panose="020B0604020202020204" pitchFamily="34" charset="0"/>
                <a:cs typeface="Arial" panose="020B0604020202020204" pitchFamily="34" charset="0"/>
              </a:rPr>
              <a:t>molorehenda</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quis</a:t>
            </a:r>
            <a:r>
              <a:rPr lang="en-US" sz="1400" dirty="0">
                <a:solidFill>
                  <a:schemeClr val="bg1"/>
                </a:solidFill>
                <a:latin typeface="Arial" panose="020B0604020202020204" pitchFamily="34" charset="0"/>
                <a:cs typeface="Arial" panose="020B0604020202020204" pitchFamily="34" charset="0"/>
              </a:rPr>
              <a:t> as </a:t>
            </a:r>
            <a:r>
              <a:rPr lang="en-US" sz="1400" dirty="0" err="1">
                <a:solidFill>
                  <a:schemeClr val="bg1"/>
                </a:solidFill>
                <a:latin typeface="Arial" panose="020B0604020202020204" pitchFamily="34" charset="0"/>
                <a:cs typeface="Arial" panose="020B0604020202020204" pitchFamily="34" charset="0"/>
              </a:rPr>
              <a:t>erionsedit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restis</a:t>
            </a:r>
            <a:endParaRPr lang="en-US" sz="1400" dirty="0">
              <a:solidFill>
                <a:schemeClr val="bg1"/>
              </a:solidFill>
              <a:latin typeface="Arial" panose="020B0604020202020204" pitchFamily="34" charset="0"/>
              <a:cs typeface="Arial" panose="020B0604020202020204" pitchFamily="34" charset="0"/>
            </a:endParaRPr>
          </a:p>
          <a:p>
            <a:pPr marL="285750" marR="0" lvl="0" indent="-285750" algn="l" defTabSz="914126"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sz="1400" dirty="0">
                <a:solidFill>
                  <a:schemeClr val="bg1"/>
                </a:solidFill>
                <a:latin typeface="Arial" panose="020B0604020202020204" pitchFamily="34" charset="0"/>
                <a:cs typeface="Arial" panose="020B0604020202020204" pitchFamily="34" charset="0"/>
              </a:rPr>
              <a:t>Is </a:t>
            </a:r>
            <a:r>
              <a:rPr lang="en-US" sz="1400" dirty="0" err="1">
                <a:solidFill>
                  <a:schemeClr val="bg1"/>
                </a:solidFill>
                <a:latin typeface="Arial" panose="020B0604020202020204" pitchFamily="34" charset="0"/>
                <a:cs typeface="Arial" panose="020B0604020202020204" pitchFamily="34" charset="0"/>
              </a:rPr>
              <a:t>alibusda</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dolenti</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ut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fugiatisquas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doloris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si</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dolorestius</a:t>
            </a:r>
            <a:r>
              <a:rPr lang="en-US" sz="1400" dirty="0">
                <a:solidFill>
                  <a:schemeClr val="bg1"/>
                </a:solidFill>
                <a:latin typeface="Arial" panose="020B0604020202020204" pitchFamily="34" charset="0"/>
                <a:cs typeface="Arial" panose="020B0604020202020204" pitchFamily="34" charset="0"/>
              </a:rPr>
              <a:t> ab </a:t>
            </a:r>
            <a:r>
              <a:rPr lang="en-US" sz="1400" dirty="0" err="1">
                <a:solidFill>
                  <a:schemeClr val="bg1"/>
                </a:solidFill>
                <a:latin typeface="Arial" panose="020B0604020202020204" pitchFamily="34" charset="0"/>
                <a:cs typeface="Arial" panose="020B0604020202020204" pitchFamily="34" charset="0"/>
              </a:rPr>
              <a:t>ius</a:t>
            </a:r>
            <a:r>
              <a:rPr lang="en-US" sz="1400" dirty="0">
                <a:solidFill>
                  <a:schemeClr val="bg1"/>
                </a:solidFill>
                <a:latin typeface="Arial" panose="020B0604020202020204" pitchFamily="34" charset="0"/>
                <a:cs typeface="Arial" panose="020B0604020202020204" pitchFamily="34" charset="0"/>
              </a:rPr>
              <a:t> ne </a:t>
            </a:r>
            <a:r>
              <a:rPr lang="en-US" sz="1400" dirty="0" err="1">
                <a:solidFill>
                  <a:schemeClr val="bg1"/>
                </a:solidFill>
                <a:latin typeface="Arial" panose="020B0604020202020204" pitchFamily="34" charset="0"/>
                <a:cs typeface="Arial" panose="020B0604020202020204" pitchFamily="34" charset="0"/>
              </a:rPr>
              <a:t>earum</a:t>
            </a:r>
            <a:r>
              <a:rPr lang="en-US" sz="1400" dirty="0">
                <a:solidFill>
                  <a:schemeClr val="bg1"/>
                </a:solidFill>
                <a:latin typeface="Arial" panose="020B0604020202020204" pitchFamily="34" charset="0"/>
                <a:cs typeface="Arial" panose="020B0604020202020204" pitchFamily="34" charset="0"/>
              </a:rPr>
              <a:t> a </a:t>
            </a:r>
            <a:r>
              <a:rPr lang="en-US" sz="1400" dirty="0" err="1">
                <a:solidFill>
                  <a:schemeClr val="bg1"/>
                </a:solidFill>
                <a:latin typeface="Arial" panose="020B0604020202020204" pitchFamily="34" charset="0"/>
                <a:cs typeface="Arial" panose="020B0604020202020204" pitchFamily="34" charset="0"/>
              </a:rPr>
              <a:t>quaest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velique</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nem</a:t>
            </a:r>
            <a:r>
              <a:rPr lang="en-US" sz="1400" dirty="0">
                <a:solidFill>
                  <a:schemeClr val="bg1"/>
                </a:solidFill>
                <a:latin typeface="Arial" panose="020B0604020202020204" pitchFamily="34" charset="0"/>
                <a:cs typeface="Arial" panose="020B0604020202020204" pitchFamily="34" charset="0"/>
              </a:rPr>
              <a:t> qui </a:t>
            </a:r>
            <a:r>
              <a:rPr lang="en-US" sz="1400" dirty="0" err="1">
                <a:solidFill>
                  <a:schemeClr val="bg1"/>
                </a:solidFill>
                <a:latin typeface="Arial" panose="020B0604020202020204" pitchFamily="34" charset="0"/>
                <a:cs typeface="Arial" panose="020B0604020202020204" pitchFamily="34" charset="0"/>
              </a:rPr>
              <a:t>ut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alibus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quia</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expliae</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omniendit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quis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nobit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evenimus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nos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modistiae</a:t>
            </a:r>
            <a:r>
              <a:rPr lang="en-US" sz="1400" dirty="0">
                <a:solidFill>
                  <a:schemeClr val="bg1"/>
                </a:solidFill>
                <a:latin typeface="Arial" panose="020B0604020202020204" pitchFamily="34" charset="0"/>
                <a:cs typeface="Arial" panose="020B0604020202020204" pitchFamily="34" charset="0"/>
              </a:rPr>
              <a:t> et </a:t>
            </a:r>
            <a:r>
              <a:rPr lang="en-US" sz="1400" dirty="0" err="1">
                <a:solidFill>
                  <a:schemeClr val="bg1"/>
                </a:solidFill>
                <a:latin typeface="Arial" panose="020B0604020202020204" pitchFamily="34" charset="0"/>
                <a:cs typeface="Arial" panose="020B0604020202020204" pitchFamily="34" charset="0"/>
              </a:rPr>
              <a:t>resequiditi</a:t>
            </a:r>
            <a:r>
              <a:rPr lang="en-US" sz="1400" dirty="0">
                <a:solidFill>
                  <a:schemeClr val="bg1"/>
                </a:solidFill>
                <a:latin typeface="Arial" panose="020B0604020202020204" pitchFamily="34" charset="0"/>
                <a:cs typeface="Arial" panose="020B0604020202020204" pitchFamily="34" charset="0"/>
              </a:rPr>
              <a:t> as </a:t>
            </a:r>
            <a:r>
              <a:rPr lang="en-US" sz="1400" dirty="0" err="1">
                <a:solidFill>
                  <a:schemeClr val="bg1"/>
                </a:solidFill>
                <a:latin typeface="Arial" panose="020B0604020202020204" pitchFamily="34" charset="0"/>
                <a:cs typeface="Arial" panose="020B0604020202020204" pitchFamily="34" charset="0"/>
              </a:rPr>
              <a:t>ius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represt</a:t>
            </a:r>
            <a:r>
              <a:rPr lang="en-US" sz="1400" dirty="0">
                <a:solidFill>
                  <a:schemeClr val="bg1"/>
                </a:solidFill>
                <a:latin typeface="Arial" panose="020B0604020202020204" pitchFamily="34" charset="0"/>
                <a:cs typeface="Arial" panose="020B0604020202020204" pitchFamily="34" charset="0"/>
              </a:rPr>
              <a:t>, qui </a:t>
            </a:r>
            <a:r>
              <a:rPr lang="en-US" sz="1400" dirty="0" err="1">
                <a:solidFill>
                  <a:schemeClr val="bg1"/>
                </a:solidFill>
                <a:latin typeface="Arial" panose="020B0604020202020204" pitchFamily="34" charset="0"/>
                <a:cs typeface="Arial" panose="020B0604020202020204" pitchFamily="34" charset="0"/>
              </a:rPr>
              <a:t>bla</a:t>
            </a:r>
            <a:r>
              <a:rPr lang="en-US" sz="1400" dirty="0">
                <a:solidFill>
                  <a:schemeClr val="bg1"/>
                </a:solidFill>
                <a:latin typeface="Arial" panose="020B0604020202020204" pitchFamily="34" charset="0"/>
                <a:cs typeface="Arial" panose="020B0604020202020204" pitchFamily="34" charset="0"/>
              </a:rPr>
              <a:t> sit </a:t>
            </a:r>
            <a:r>
              <a:rPr lang="en-US" sz="1400" dirty="0" err="1">
                <a:solidFill>
                  <a:schemeClr val="bg1"/>
                </a:solidFill>
                <a:latin typeface="Arial" panose="020B0604020202020204" pitchFamily="34" charset="0"/>
                <a:cs typeface="Arial" panose="020B0604020202020204" pitchFamily="34" charset="0"/>
              </a:rPr>
              <a:t>idit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eos</a:t>
            </a:r>
            <a:r>
              <a:rPr lang="en-US" sz="1400" dirty="0">
                <a:solidFill>
                  <a:schemeClr val="bg1"/>
                </a:solidFill>
                <a:latin typeface="Arial" panose="020B0604020202020204" pitchFamily="34" charset="0"/>
                <a:cs typeface="Arial" panose="020B0604020202020204" pitchFamily="34" charset="0"/>
              </a:rPr>
              <a:t> as id </a:t>
            </a:r>
            <a:r>
              <a:rPr lang="en-US" sz="1400" dirty="0" err="1">
                <a:solidFill>
                  <a:schemeClr val="bg1"/>
                </a:solidFill>
                <a:latin typeface="Arial" panose="020B0604020202020204" pitchFamily="34" charset="0"/>
                <a:cs typeface="Arial" panose="020B0604020202020204" pitchFamily="34" charset="0"/>
              </a:rPr>
              <a:t>enia</a:t>
            </a:r>
            <a:r>
              <a:rPr lang="en-US" sz="1400" dirty="0">
                <a:solidFill>
                  <a:schemeClr val="bg1"/>
                </a:solidFill>
                <a:latin typeface="Arial" panose="020B0604020202020204" pitchFamily="34" charset="0"/>
                <a:cs typeface="Arial" panose="020B0604020202020204" pitchFamily="34" charset="0"/>
              </a:rPr>
              <a:t> vel </a:t>
            </a:r>
            <a:r>
              <a:rPr lang="en-US" sz="1400" dirty="0" err="1">
                <a:solidFill>
                  <a:schemeClr val="bg1"/>
                </a:solidFill>
                <a:latin typeface="Arial" panose="020B0604020202020204" pitchFamily="34" charset="0"/>
                <a:cs typeface="Arial" panose="020B0604020202020204" pitchFamily="34" charset="0"/>
              </a:rPr>
              <a:t>maionserit</a:t>
            </a:r>
            <a:r>
              <a:rPr lang="en-US" sz="1400" dirty="0">
                <a:solidFill>
                  <a:schemeClr val="bg1"/>
                </a:solidFill>
                <a:latin typeface="Arial" panose="020B0604020202020204" pitchFamily="34" charset="0"/>
                <a:cs typeface="Arial" panose="020B0604020202020204" pitchFamily="34" charset="0"/>
              </a:rPr>
              <a:t> es </a:t>
            </a:r>
            <a:r>
              <a:rPr lang="en-US" sz="1400" dirty="0" err="1">
                <a:solidFill>
                  <a:schemeClr val="bg1"/>
                </a:solidFill>
                <a:latin typeface="Arial" panose="020B0604020202020204" pitchFamily="34" charset="0"/>
                <a:cs typeface="Arial" panose="020B0604020202020204" pitchFamily="34" charset="0"/>
              </a:rPr>
              <a:t>molorehenda</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quis</a:t>
            </a:r>
            <a:r>
              <a:rPr lang="en-US" sz="1400" dirty="0">
                <a:solidFill>
                  <a:schemeClr val="bg1"/>
                </a:solidFill>
                <a:latin typeface="Arial" panose="020B0604020202020204" pitchFamily="34" charset="0"/>
                <a:cs typeface="Arial" panose="020B0604020202020204" pitchFamily="34" charset="0"/>
              </a:rPr>
              <a:t> as </a:t>
            </a:r>
            <a:r>
              <a:rPr lang="en-US" sz="1400" dirty="0" err="1">
                <a:solidFill>
                  <a:schemeClr val="bg1"/>
                </a:solidFill>
                <a:latin typeface="Arial" panose="020B0604020202020204" pitchFamily="34" charset="0"/>
                <a:cs typeface="Arial" panose="020B0604020202020204" pitchFamily="34" charset="0"/>
              </a:rPr>
              <a:t>erionsedit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restis</a:t>
            </a:r>
            <a:endParaRPr lang="en-US" sz="1400" dirty="0">
              <a:solidFill>
                <a:schemeClr val="bg1"/>
              </a:solidFill>
              <a:latin typeface="Arial" panose="020B0604020202020204" pitchFamily="34" charset="0"/>
              <a:cs typeface="Arial" panose="020B0604020202020204" pitchFamily="34" charset="0"/>
            </a:endParaRPr>
          </a:p>
          <a:p>
            <a:pPr marL="285750" marR="0" lvl="0" indent="-285750" algn="l" defTabSz="914126"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sz="1400" dirty="0">
                <a:solidFill>
                  <a:schemeClr val="bg1"/>
                </a:solidFill>
                <a:latin typeface="Arial" panose="020B0604020202020204" pitchFamily="34" charset="0"/>
                <a:cs typeface="Arial" panose="020B0604020202020204" pitchFamily="34" charset="0"/>
              </a:rPr>
              <a:t>Is </a:t>
            </a:r>
            <a:r>
              <a:rPr lang="en-US" sz="1400" dirty="0" err="1">
                <a:solidFill>
                  <a:schemeClr val="bg1"/>
                </a:solidFill>
                <a:latin typeface="Arial" panose="020B0604020202020204" pitchFamily="34" charset="0"/>
                <a:cs typeface="Arial" panose="020B0604020202020204" pitchFamily="34" charset="0"/>
              </a:rPr>
              <a:t>alibusda</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dolenti</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ut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fugiatisquas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doloris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si</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dolorestius</a:t>
            </a:r>
            <a:r>
              <a:rPr lang="en-US" sz="1400" dirty="0">
                <a:solidFill>
                  <a:schemeClr val="bg1"/>
                </a:solidFill>
                <a:latin typeface="Arial" panose="020B0604020202020204" pitchFamily="34" charset="0"/>
                <a:cs typeface="Arial" panose="020B0604020202020204" pitchFamily="34" charset="0"/>
              </a:rPr>
              <a:t> ab </a:t>
            </a:r>
            <a:r>
              <a:rPr lang="en-US" sz="1400" dirty="0" err="1">
                <a:solidFill>
                  <a:schemeClr val="bg1"/>
                </a:solidFill>
                <a:latin typeface="Arial" panose="020B0604020202020204" pitchFamily="34" charset="0"/>
                <a:cs typeface="Arial" panose="020B0604020202020204" pitchFamily="34" charset="0"/>
              </a:rPr>
              <a:t>ius</a:t>
            </a:r>
            <a:r>
              <a:rPr lang="en-US" sz="1400" dirty="0">
                <a:solidFill>
                  <a:schemeClr val="bg1"/>
                </a:solidFill>
                <a:latin typeface="Arial" panose="020B0604020202020204" pitchFamily="34" charset="0"/>
                <a:cs typeface="Arial" panose="020B0604020202020204" pitchFamily="34" charset="0"/>
              </a:rPr>
              <a:t> ne </a:t>
            </a:r>
            <a:r>
              <a:rPr lang="en-US" sz="1400" dirty="0" err="1">
                <a:solidFill>
                  <a:schemeClr val="bg1"/>
                </a:solidFill>
                <a:latin typeface="Arial" panose="020B0604020202020204" pitchFamily="34" charset="0"/>
                <a:cs typeface="Arial" panose="020B0604020202020204" pitchFamily="34" charset="0"/>
              </a:rPr>
              <a:t>earum</a:t>
            </a:r>
            <a:r>
              <a:rPr lang="en-US" sz="1400" dirty="0">
                <a:solidFill>
                  <a:schemeClr val="bg1"/>
                </a:solidFill>
                <a:latin typeface="Arial" panose="020B0604020202020204" pitchFamily="34" charset="0"/>
                <a:cs typeface="Arial" panose="020B0604020202020204" pitchFamily="34" charset="0"/>
              </a:rPr>
              <a:t> a </a:t>
            </a:r>
            <a:r>
              <a:rPr lang="en-US" sz="1400" dirty="0" err="1">
                <a:solidFill>
                  <a:schemeClr val="bg1"/>
                </a:solidFill>
                <a:latin typeface="Arial" panose="020B0604020202020204" pitchFamily="34" charset="0"/>
                <a:cs typeface="Arial" panose="020B0604020202020204" pitchFamily="34" charset="0"/>
              </a:rPr>
              <a:t>quaest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velique</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nem</a:t>
            </a:r>
            <a:r>
              <a:rPr lang="en-US" sz="1400" dirty="0">
                <a:solidFill>
                  <a:schemeClr val="bg1"/>
                </a:solidFill>
                <a:latin typeface="Arial" panose="020B0604020202020204" pitchFamily="34" charset="0"/>
                <a:cs typeface="Arial" panose="020B0604020202020204" pitchFamily="34" charset="0"/>
              </a:rPr>
              <a:t> qui </a:t>
            </a:r>
            <a:r>
              <a:rPr lang="en-US" sz="1400" dirty="0" err="1">
                <a:solidFill>
                  <a:schemeClr val="bg1"/>
                </a:solidFill>
                <a:latin typeface="Arial" panose="020B0604020202020204" pitchFamily="34" charset="0"/>
                <a:cs typeface="Arial" panose="020B0604020202020204" pitchFamily="34" charset="0"/>
              </a:rPr>
              <a:t>ut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alibus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quia</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expliae</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omniendit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quis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nobit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evenimus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nos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modistiae</a:t>
            </a:r>
            <a:r>
              <a:rPr lang="en-US" sz="1400" dirty="0">
                <a:solidFill>
                  <a:schemeClr val="bg1"/>
                </a:solidFill>
                <a:latin typeface="Arial" panose="020B0604020202020204" pitchFamily="34" charset="0"/>
                <a:cs typeface="Arial" panose="020B0604020202020204" pitchFamily="34" charset="0"/>
              </a:rPr>
              <a:t> et </a:t>
            </a:r>
            <a:r>
              <a:rPr lang="en-US" sz="1400" dirty="0" err="1">
                <a:solidFill>
                  <a:schemeClr val="bg1"/>
                </a:solidFill>
                <a:latin typeface="Arial" panose="020B0604020202020204" pitchFamily="34" charset="0"/>
                <a:cs typeface="Arial" panose="020B0604020202020204" pitchFamily="34" charset="0"/>
              </a:rPr>
              <a:t>resequiditi</a:t>
            </a:r>
            <a:r>
              <a:rPr lang="en-US" sz="1400" dirty="0">
                <a:solidFill>
                  <a:schemeClr val="bg1"/>
                </a:solidFill>
                <a:latin typeface="Arial" panose="020B0604020202020204" pitchFamily="34" charset="0"/>
                <a:cs typeface="Arial" panose="020B0604020202020204" pitchFamily="34" charset="0"/>
              </a:rPr>
              <a:t> as </a:t>
            </a:r>
            <a:r>
              <a:rPr lang="en-US" sz="1400" dirty="0" err="1">
                <a:solidFill>
                  <a:schemeClr val="bg1"/>
                </a:solidFill>
                <a:latin typeface="Arial" panose="020B0604020202020204" pitchFamily="34" charset="0"/>
                <a:cs typeface="Arial" panose="020B0604020202020204" pitchFamily="34" charset="0"/>
              </a:rPr>
              <a:t>ius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represt</a:t>
            </a:r>
            <a:r>
              <a:rPr lang="en-US" sz="1400" dirty="0">
                <a:solidFill>
                  <a:schemeClr val="bg1"/>
                </a:solidFill>
                <a:latin typeface="Arial" panose="020B0604020202020204" pitchFamily="34" charset="0"/>
                <a:cs typeface="Arial" panose="020B0604020202020204" pitchFamily="34" charset="0"/>
              </a:rPr>
              <a:t>, qui </a:t>
            </a:r>
            <a:r>
              <a:rPr lang="en-US" sz="1400" dirty="0" err="1">
                <a:solidFill>
                  <a:schemeClr val="bg1"/>
                </a:solidFill>
                <a:latin typeface="Arial" panose="020B0604020202020204" pitchFamily="34" charset="0"/>
                <a:cs typeface="Arial" panose="020B0604020202020204" pitchFamily="34" charset="0"/>
              </a:rPr>
              <a:t>bla</a:t>
            </a:r>
            <a:r>
              <a:rPr lang="en-US" sz="1400" dirty="0">
                <a:solidFill>
                  <a:schemeClr val="bg1"/>
                </a:solidFill>
                <a:latin typeface="Arial" panose="020B0604020202020204" pitchFamily="34" charset="0"/>
                <a:cs typeface="Arial" panose="020B0604020202020204" pitchFamily="34" charset="0"/>
              </a:rPr>
              <a:t> sit </a:t>
            </a:r>
            <a:r>
              <a:rPr lang="en-US" sz="1400" dirty="0" err="1">
                <a:solidFill>
                  <a:schemeClr val="bg1"/>
                </a:solidFill>
                <a:latin typeface="Arial" panose="020B0604020202020204" pitchFamily="34" charset="0"/>
                <a:cs typeface="Arial" panose="020B0604020202020204" pitchFamily="34" charset="0"/>
              </a:rPr>
              <a:t>idit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eos</a:t>
            </a:r>
            <a:r>
              <a:rPr lang="en-US" sz="1400" dirty="0">
                <a:solidFill>
                  <a:schemeClr val="bg1"/>
                </a:solidFill>
                <a:latin typeface="Arial" panose="020B0604020202020204" pitchFamily="34" charset="0"/>
                <a:cs typeface="Arial" panose="020B0604020202020204" pitchFamily="34" charset="0"/>
              </a:rPr>
              <a:t> as id </a:t>
            </a:r>
            <a:r>
              <a:rPr lang="en-US" sz="1400" dirty="0" err="1">
                <a:solidFill>
                  <a:schemeClr val="bg1"/>
                </a:solidFill>
                <a:latin typeface="Arial" panose="020B0604020202020204" pitchFamily="34" charset="0"/>
                <a:cs typeface="Arial" panose="020B0604020202020204" pitchFamily="34" charset="0"/>
              </a:rPr>
              <a:t>enia</a:t>
            </a:r>
            <a:r>
              <a:rPr lang="en-US" sz="1400" dirty="0">
                <a:solidFill>
                  <a:schemeClr val="bg1"/>
                </a:solidFill>
                <a:latin typeface="Arial" panose="020B0604020202020204" pitchFamily="34" charset="0"/>
                <a:cs typeface="Arial" panose="020B0604020202020204" pitchFamily="34" charset="0"/>
              </a:rPr>
              <a:t> vel </a:t>
            </a:r>
            <a:r>
              <a:rPr lang="en-US" sz="1400" dirty="0" err="1">
                <a:solidFill>
                  <a:schemeClr val="bg1"/>
                </a:solidFill>
                <a:latin typeface="Arial" panose="020B0604020202020204" pitchFamily="34" charset="0"/>
                <a:cs typeface="Arial" panose="020B0604020202020204" pitchFamily="34" charset="0"/>
              </a:rPr>
              <a:t>maionserit</a:t>
            </a:r>
            <a:r>
              <a:rPr lang="en-US" sz="1400" dirty="0">
                <a:solidFill>
                  <a:schemeClr val="bg1"/>
                </a:solidFill>
                <a:latin typeface="Arial" panose="020B0604020202020204" pitchFamily="34" charset="0"/>
                <a:cs typeface="Arial" panose="020B0604020202020204" pitchFamily="34" charset="0"/>
              </a:rPr>
              <a:t> es </a:t>
            </a:r>
            <a:r>
              <a:rPr lang="en-US" sz="1400" dirty="0" err="1">
                <a:solidFill>
                  <a:schemeClr val="bg1"/>
                </a:solidFill>
                <a:latin typeface="Arial" panose="020B0604020202020204" pitchFamily="34" charset="0"/>
                <a:cs typeface="Arial" panose="020B0604020202020204" pitchFamily="34" charset="0"/>
              </a:rPr>
              <a:t>molorehenda</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quis</a:t>
            </a:r>
            <a:r>
              <a:rPr lang="en-US" sz="1400" dirty="0">
                <a:solidFill>
                  <a:schemeClr val="bg1"/>
                </a:solidFill>
                <a:latin typeface="Arial" panose="020B0604020202020204" pitchFamily="34" charset="0"/>
                <a:cs typeface="Arial" panose="020B0604020202020204" pitchFamily="34" charset="0"/>
              </a:rPr>
              <a:t> as </a:t>
            </a:r>
            <a:r>
              <a:rPr lang="en-US" sz="1400" dirty="0" err="1">
                <a:solidFill>
                  <a:schemeClr val="bg1"/>
                </a:solidFill>
                <a:latin typeface="Arial" panose="020B0604020202020204" pitchFamily="34" charset="0"/>
                <a:cs typeface="Arial" panose="020B0604020202020204" pitchFamily="34" charset="0"/>
              </a:rPr>
              <a:t>erionsedit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restis</a:t>
            </a:r>
            <a:endParaRPr lang="en-US" sz="1400" dirty="0">
              <a:solidFill>
                <a:schemeClr val="bg1"/>
              </a:solidFill>
              <a:latin typeface="Arial" panose="020B0604020202020204" pitchFamily="34" charset="0"/>
              <a:cs typeface="Arial" panose="020B0604020202020204" pitchFamily="34" charset="0"/>
            </a:endParaRPr>
          </a:p>
          <a:p>
            <a:pPr marL="285750" marR="0" lvl="0" indent="-285750" algn="l" defTabSz="914126"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sz="1400" dirty="0">
                <a:solidFill>
                  <a:schemeClr val="bg1"/>
                </a:solidFill>
                <a:latin typeface="Arial" panose="020B0604020202020204" pitchFamily="34" charset="0"/>
                <a:cs typeface="Arial" panose="020B0604020202020204" pitchFamily="34" charset="0"/>
              </a:rPr>
              <a:t>Is </a:t>
            </a:r>
            <a:r>
              <a:rPr lang="en-US" sz="1400" dirty="0" err="1">
                <a:solidFill>
                  <a:schemeClr val="bg1"/>
                </a:solidFill>
                <a:latin typeface="Arial" panose="020B0604020202020204" pitchFamily="34" charset="0"/>
                <a:cs typeface="Arial" panose="020B0604020202020204" pitchFamily="34" charset="0"/>
              </a:rPr>
              <a:t>alibusda</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dolenti</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ut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fugiatisquas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doloris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si</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dolorestius</a:t>
            </a:r>
            <a:r>
              <a:rPr lang="en-US" sz="1400" dirty="0">
                <a:solidFill>
                  <a:schemeClr val="bg1"/>
                </a:solidFill>
                <a:latin typeface="Arial" panose="020B0604020202020204" pitchFamily="34" charset="0"/>
                <a:cs typeface="Arial" panose="020B0604020202020204" pitchFamily="34" charset="0"/>
              </a:rPr>
              <a:t> ab </a:t>
            </a:r>
            <a:r>
              <a:rPr lang="en-US" sz="1400" dirty="0" err="1">
                <a:solidFill>
                  <a:schemeClr val="bg1"/>
                </a:solidFill>
                <a:latin typeface="Arial" panose="020B0604020202020204" pitchFamily="34" charset="0"/>
                <a:cs typeface="Arial" panose="020B0604020202020204" pitchFamily="34" charset="0"/>
              </a:rPr>
              <a:t>ius</a:t>
            </a:r>
            <a:r>
              <a:rPr lang="en-US" sz="1400" dirty="0">
                <a:solidFill>
                  <a:schemeClr val="bg1"/>
                </a:solidFill>
                <a:latin typeface="Arial" panose="020B0604020202020204" pitchFamily="34" charset="0"/>
                <a:cs typeface="Arial" panose="020B0604020202020204" pitchFamily="34" charset="0"/>
              </a:rPr>
              <a:t> ne </a:t>
            </a:r>
            <a:r>
              <a:rPr lang="en-US" sz="1400" dirty="0" err="1">
                <a:solidFill>
                  <a:schemeClr val="bg1"/>
                </a:solidFill>
                <a:latin typeface="Arial" panose="020B0604020202020204" pitchFamily="34" charset="0"/>
                <a:cs typeface="Arial" panose="020B0604020202020204" pitchFamily="34" charset="0"/>
              </a:rPr>
              <a:t>earum</a:t>
            </a:r>
            <a:r>
              <a:rPr lang="en-US" sz="1400" dirty="0">
                <a:solidFill>
                  <a:schemeClr val="bg1"/>
                </a:solidFill>
                <a:latin typeface="Arial" panose="020B0604020202020204" pitchFamily="34" charset="0"/>
                <a:cs typeface="Arial" panose="020B0604020202020204" pitchFamily="34" charset="0"/>
              </a:rPr>
              <a:t> a </a:t>
            </a:r>
            <a:r>
              <a:rPr lang="en-US" sz="1400" dirty="0" err="1">
                <a:solidFill>
                  <a:schemeClr val="bg1"/>
                </a:solidFill>
                <a:latin typeface="Arial" panose="020B0604020202020204" pitchFamily="34" charset="0"/>
                <a:cs typeface="Arial" panose="020B0604020202020204" pitchFamily="34" charset="0"/>
              </a:rPr>
              <a:t>quaest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velique</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nem</a:t>
            </a:r>
            <a:r>
              <a:rPr lang="en-US" sz="1400" dirty="0">
                <a:solidFill>
                  <a:schemeClr val="bg1"/>
                </a:solidFill>
                <a:latin typeface="Arial" panose="020B0604020202020204" pitchFamily="34" charset="0"/>
                <a:cs typeface="Arial" panose="020B0604020202020204" pitchFamily="34" charset="0"/>
              </a:rPr>
              <a:t> qui </a:t>
            </a:r>
            <a:r>
              <a:rPr lang="en-US" sz="1400" dirty="0" err="1">
                <a:solidFill>
                  <a:schemeClr val="bg1"/>
                </a:solidFill>
                <a:latin typeface="Arial" panose="020B0604020202020204" pitchFamily="34" charset="0"/>
                <a:cs typeface="Arial" panose="020B0604020202020204" pitchFamily="34" charset="0"/>
              </a:rPr>
              <a:t>ut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alibus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quia</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expliae</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omniendit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quis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nobit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evenimus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nos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modistiae</a:t>
            </a:r>
            <a:r>
              <a:rPr lang="en-US" sz="1400" dirty="0">
                <a:solidFill>
                  <a:schemeClr val="bg1"/>
                </a:solidFill>
                <a:latin typeface="Arial" panose="020B0604020202020204" pitchFamily="34" charset="0"/>
                <a:cs typeface="Arial" panose="020B0604020202020204" pitchFamily="34" charset="0"/>
              </a:rPr>
              <a:t> et </a:t>
            </a:r>
            <a:r>
              <a:rPr lang="en-US" sz="1400" dirty="0" err="1">
                <a:solidFill>
                  <a:schemeClr val="bg1"/>
                </a:solidFill>
                <a:latin typeface="Arial" panose="020B0604020202020204" pitchFamily="34" charset="0"/>
                <a:cs typeface="Arial" panose="020B0604020202020204" pitchFamily="34" charset="0"/>
              </a:rPr>
              <a:t>resequiditi</a:t>
            </a:r>
            <a:r>
              <a:rPr lang="en-US" sz="1400" dirty="0">
                <a:solidFill>
                  <a:schemeClr val="bg1"/>
                </a:solidFill>
                <a:latin typeface="Arial" panose="020B0604020202020204" pitchFamily="34" charset="0"/>
                <a:cs typeface="Arial" panose="020B0604020202020204" pitchFamily="34" charset="0"/>
              </a:rPr>
              <a:t> as </a:t>
            </a:r>
            <a:r>
              <a:rPr lang="en-US" sz="1400" dirty="0" err="1">
                <a:solidFill>
                  <a:schemeClr val="bg1"/>
                </a:solidFill>
                <a:latin typeface="Arial" panose="020B0604020202020204" pitchFamily="34" charset="0"/>
                <a:cs typeface="Arial" panose="020B0604020202020204" pitchFamily="34" charset="0"/>
              </a:rPr>
              <a:t>ius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represt</a:t>
            </a:r>
            <a:r>
              <a:rPr lang="en-US" sz="1400" dirty="0">
                <a:solidFill>
                  <a:schemeClr val="bg1"/>
                </a:solidFill>
                <a:latin typeface="Arial" panose="020B0604020202020204" pitchFamily="34" charset="0"/>
                <a:cs typeface="Arial" panose="020B0604020202020204" pitchFamily="34" charset="0"/>
              </a:rPr>
              <a:t>, qui </a:t>
            </a:r>
            <a:r>
              <a:rPr lang="en-US" sz="1400" dirty="0" err="1">
                <a:solidFill>
                  <a:schemeClr val="bg1"/>
                </a:solidFill>
                <a:latin typeface="Arial" panose="020B0604020202020204" pitchFamily="34" charset="0"/>
                <a:cs typeface="Arial" panose="020B0604020202020204" pitchFamily="34" charset="0"/>
              </a:rPr>
              <a:t>bla</a:t>
            </a:r>
            <a:r>
              <a:rPr lang="en-US" sz="1400" dirty="0">
                <a:solidFill>
                  <a:schemeClr val="bg1"/>
                </a:solidFill>
                <a:latin typeface="Arial" panose="020B0604020202020204" pitchFamily="34" charset="0"/>
                <a:cs typeface="Arial" panose="020B0604020202020204" pitchFamily="34" charset="0"/>
              </a:rPr>
              <a:t> sit </a:t>
            </a:r>
            <a:r>
              <a:rPr lang="en-US" sz="1400" dirty="0" err="1">
                <a:solidFill>
                  <a:schemeClr val="bg1"/>
                </a:solidFill>
                <a:latin typeface="Arial" panose="020B0604020202020204" pitchFamily="34" charset="0"/>
                <a:cs typeface="Arial" panose="020B0604020202020204" pitchFamily="34" charset="0"/>
              </a:rPr>
              <a:t>idit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eos</a:t>
            </a:r>
            <a:r>
              <a:rPr lang="en-US" sz="1400" dirty="0">
                <a:solidFill>
                  <a:schemeClr val="bg1"/>
                </a:solidFill>
                <a:latin typeface="Arial" panose="020B0604020202020204" pitchFamily="34" charset="0"/>
                <a:cs typeface="Arial" panose="020B0604020202020204" pitchFamily="34" charset="0"/>
              </a:rPr>
              <a:t> as id </a:t>
            </a:r>
            <a:r>
              <a:rPr lang="en-US" sz="1400" dirty="0" err="1">
                <a:solidFill>
                  <a:schemeClr val="bg1"/>
                </a:solidFill>
                <a:latin typeface="Arial" panose="020B0604020202020204" pitchFamily="34" charset="0"/>
                <a:cs typeface="Arial" panose="020B0604020202020204" pitchFamily="34" charset="0"/>
              </a:rPr>
              <a:t>enia</a:t>
            </a:r>
            <a:r>
              <a:rPr lang="en-US" sz="1400" dirty="0">
                <a:solidFill>
                  <a:schemeClr val="bg1"/>
                </a:solidFill>
                <a:latin typeface="Arial" panose="020B0604020202020204" pitchFamily="34" charset="0"/>
                <a:cs typeface="Arial" panose="020B0604020202020204" pitchFamily="34" charset="0"/>
              </a:rPr>
              <a:t> vel </a:t>
            </a:r>
            <a:r>
              <a:rPr lang="en-US" sz="1400" dirty="0" err="1">
                <a:solidFill>
                  <a:schemeClr val="bg1"/>
                </a:solidFill>
                <a:latin typeface="Arial" panose="020B0604020202020204" pitchFamily="34" charset="0"/>
                <a:cs typeface="Arial" panose="020B0604020202020204" pitchFamily="34" charset="0"/>
              </a:rPr>
              <a:t>maionserit</a:t>
            </a:r>
            <a:r>
              <a:rPr lang="en-US" sz="1400" dirty="0">
                <a:solidFill>
                  <a:schemeClr val="bg1"/>
                </a:solidFill>
                <a:latin typeface="Arial" panose="020B0604020202020204" pitchFamily="34" charset="0"/>
                <a:cs typeface="Arial" panose="020B0604020202020204" pitchFamily="34" charset="0"/>
              </a:rPr>
              <a:t> es </a:t>
            </a:r>
            <a:r>
              <a:rPr lang="en-US" sz="1400" dirty="0" err="1">
                <a:solidFill>
                  <a:schemeClr val="bg1"/>
                </a:solidFill>
                <a:latin typeface="Arial" panose="020B0604020202020204" pitchFamily="34" charset="0"/>
                <a:cs typeface="Arial" panose="020B0604020202020204" pitchFamily="34" charset="0"/>
              </a:rPr>
              <a:t>molorehenda</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quis</a:t>
            </a:r>
            <a:r>
              <a:rPr lang="en-US" sz="1400" dirty="0">
                <a:solidFill>
                  <a:schemeClr val="bg1"/>
                </a:solidFill>
                <a:latin typeface="Arial" panose="020B0604020202020204" pitchFamily="34" charset="0"/>
                <a:cs typeface="Arial" panose="020B0604020202020204" pitchFamily="34" charset="0"/>
              </a:rPr>
              <a:t> as </a:t>
            </a:r>
            <a:r>
              <a:rPr lang="en-US" sz="1400" dirty="0" err="1">
                <a:solidFill>
                  <a:schemeClr val="bg1"/>
                </a:solidFill>
                <a:latin typeface="Arial" panose="020B0604020202020204" pitchFamily="34" charset="0"/>
                <a:cs typeface="Arial" panose="020B0604020202020204" pitchFamily="34" charset="0"/>
              </a:rPr>
              <a:t>erionsedit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restis</a:t>
            </a:r>
            <a:endParaRPr lang="en-US" sz="1400" dirty="0">
              <a:solidFill>
                <a:schemeClr val="bg1"/>
              </a:solidFill>
              <a:latin typeface="Arial" panose="020B0604020202020204" pitchFamily="34" charset="0"/>
              <a:cs typeface="Arial" panose="020B0604020202020204" pitchFamily="34" charset="0"/>
            </a:endParaRPr>
          </a:p>
          <a:p>
            <a:pPr>
              <a:lnSpc>
                <a:spcPct val="110000"/>
              </a:lnSpc>
            </a:pPr>
            <a:endParaRPr lang="en-US" sz="1400" dirty="0">
              <a:solidFill>
                <a:schemeClr val="bg1"/>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25555531-4620-8649-8CD5-6371F35A72EF}"/>
              </a:ext>
            </a:extLst>
          </p:cNvPr>
          <p:cNvCxnSpPr>
            <a:cxnSpLocks/>
          </p:cNvCxnSpPr>
          <p:nvPr userDrawn="1"/>
        </p:nvCxnSpPr>
        <p:spPr>
          <a:xfrm>
            <a:off x="523451" y="1430585"/>
            <a:ext cx="507559" cy="0"/>
          </a:xfrm>
          <a:prstGeom prst="line">
            <a:avLst/>
          </a:prstGeom>
          <a:ln w="19050">
            <a:solidFill>
              <a:srgbClr val="FF9E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150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34330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501D8D1-6FC3-FC42-B7EC-9C61A950B252}"/>
              </a:ext>
            </a:extLst>
          </p:cNvPr>
          <p:cNvCxnSpPr>
            <a:cxnSpLocks/>
          </p:cNvCxnSpPr>
          <p:nvPr userDrawn="1"/>
        </p:nvCxnSpPr>
        <p:spPr>
          <a:xfrm>
            <a:off x="523451" y="1430585"/>
            <a:ext cx="507559" cy="0"/>
          </a:xfrm>
          <a:prstGeom prst="line">
            <a:avLst/>
          </a:prstGeom>
          <a:ln w="19050">
            <a:solidFill>
              <a:srgbClr val="FF9E24"/>
            </a:solidFill>
          </a:ln>
        </p:spPr>
        <p:style>
          <a:lnRef idx="1">
            <a:schemeClr val="accent1"/>
          </a:lnRef>
          <a:fillRef idx="0">
            <a:schemeClr val="accent1"/>
          </a:fillRef>
          <a:effectRef idx="0">
            <a:schemeClr val="accent1"/>
          </a:effectRef>
          <a:fontRef idx="minor">
            <a:schemeClr val="tx1"/>
          </a:fontRef>
        </p:style>
      </p:cxnSp>
      <p:sp>
        <p:nvSpPr>
          <p:cNvPr id="3" name="Text Placeholder 10">
            <a:extLst>
              <a:ext uri="{FF2B5EF4-FFF2-40B4-BE49-F238E27FC236}">
                <a16:creationId xmlns:a16="http://schemas.microsoft.com/office/drawing/2014/main" id="{D128FF6B-1738-D94D-89C6-A2188DA14CB5}"/>
              </a:ext>
            </a:extLst>
          </p:cNvPr>
          <p:cNvSpPr>
            <a:spLocks noGrp="1"/>
          </p:cNvSpPr>
          <p:nvPr>
            <p:ph type="body" sz="quarter" idx="10" hasCustomPrompt="1"/>
          </p:nvPr>
        </p:nvSpPr>
        <p:spPr>
          <a:xfrm>
            <a:off x="427037" y="701675"/>
            <a:ext cx="7650181" cy="669925"/>
          </a:xfrm>
          <a:prstGeom prst="rect">
            <a:avLst/>
          </a:prstGeom>
        </p:spPr>
        <p:txBody>
          <a:bodyPr/>
          <a:lstStyle>
            <a:lvl1pPr marL="0" indent="0">
              <a:buNone/>
              <a:defRPr sz="3000" b="0" i="0">
                <a:solidFill>
                  <a:schemeClr val="bg1"/>
                </a:solidFill>
                <a:latin typeface="Arial" panose="020B0604020202020204" pitchFamily="34" charset="0"/>
                <a:cs typeface="Arial" panose="020B0604020202020204" pitchFamily="34" charset="0"/>
              </a:defRPr>
            </a:lvl1pPr>
          </a:lstStyle>
          <a:p>
            <a:pPr lvl="0"/>
            <a:r>
              <a:rPr lang="en-US" dirty="0"/>
              <a:t>Content</a:t>
            </a:r>
          </a:p>
        </p:txBody>
      </p:sp>
      <p:cxnSp>
        <p:nvCxnSpPr>
          <p:cNvPr id="4" name="Straight Connector 3">
            <a:extLst>
              <a:ext uri="{FF2B5EF4-FFF2-40B4-BE49-F238E27FC236}">
                <a16:creationId xmlns:a16="http://schemas.microsoft.com/office/drawing/2014/main" id="{35529AD6-BDE8-BB4E-9540-7F83261CA4E3}"/>
              </a:ext>
            </a:extLst>
          </p:cNvPr>
          <p:cNvCxnSpPr>
            <a:cxnSpLocks/>
          </p:cNvCxnSpPr>
          <p:nvPr userDrawn="1"/>
        </p:nvCxnSpPr>
        <p:spPr>
          <a:xfrm>
            <a:off x="523451" y="1430585"/>
            <a:ext cx="507559" cy="0"/>
          </a:xfrm>
          <a:prstGeom prst="line">
            <a:avLst/>
          </a:prstGeom>
          <a:ln w="19050">
            <a:solidFill>
              <a:srgbClr val="FF9E24"/>
            </a:solidFill>
          </a:ln>
        </p:spPr>
        <p:style>
          <a:lnRef idx="1">
            <a:schemeClr val="accent1"/>
          </a:lnRef>
          <a:fillRef idx="0">
            <a:schemeClr val="accent1"/>
          </a:fillRef>
          <a:effectRef idx="0">
            <a:schemeClr val="accent1"/>
          </a:effectRef>
          <a:fontRef idx="minor">
            <a:schemeClr val="tx1"/>
          </a:fontRef>
        </p:style>
      </p:cxnSp>
      <p:sp>
        <p:nvSpPr>
          <p:cNvPr id="5" name="Text Placeholder 5">
            <a:extLst>
              <a:ext uri="{FF2B5EF4-FFF2-40B4-BE49-F238E27FC236}">
                <a16:creationId xmlns:a16="http://schemas.microsoft.com/office/drawing/2014/main" id="{E9AEEAF5-8DAC-E048-B134-B1DB6BAF659C}"/>
              </a:ext>
            </a:extLst>
          </p:cNvPr>
          <p:cNvSpPr>
            <a:spLocks noGrp="1"/>
          </p:cNvSpPr>
          <p:nvPr>
            <p:ph type="body" sz="quarter" idx="12" hasCustomPrompt="1"/>
          </p:nvPr>
        </p:nvSpPr>
        <p:spPr>
          <a:xfrm>
            <a:off x="427037" y="2057400"/>
            <a:ext cx="2771775" cy="4022718"/>
          </a:xfrm>
          <a:prstGeom prst="rect">
            <a:avLst/>
          </a:prstGeom>
        </p:spPr>
        <p:txBody>
          <a:bodyPr/>
          <a:lstStyle>
            <a:lvl1pPr marL="285750" marR="0" indent="-285750" algn="l" defTabSz="914126" rtl="0" eaLnBrk="1" fontAlgn="auto" latinLnBrk="0" hangingPunct="1">
              <a:lnSpc>
                <a:spcPct val="110000"/>
              </a:lnSpc>
              <a:spcBef>
                <a:spcPts val="1000"/>
              </a:spcBef>
              <a:spcAft>
                <a:spcPts val="0"/>
              </a:spcAft>
              <a:buClrTx/>
              <a:buSzTx/>
              <a:buFont typeface="Arial" panose="020B0604020202020204" pitchFamily="34" charset="0"/>
              <a:buChar char="•"/>
              <a:tabLst/>
              <a:defRPr sz="1400">
                <a:solidFill>
                  <a:schemeClr val="bg1"/>
                </a:solidFill>
                <a:latin typeface="Arial" panose="020B0604020202020204" pitchFamily="34" charset="0"/>
                <a:cs typeface="Arial" panose="020B0604020202020204" pitchFamily="34" charset="0"/>
              </a:defRPr>
            </a:lvl1pPr>
            <a:lvl2pPr marL="457063" indent="0">
              <a:buNone/>
              <a:defRPr sz="1400">
                <a:latin typeface="Arial" panose="020B0604020202020204" pitchFamily="34" charset="0"/>
                <a:cs typeface="Arial" panose="020B0604020202020204" pitchFamily="34" charset="0"/>
              </a:defRPr>
            </a:lvl2pPr>
            <a:lvl3pPr marL="914126" indent="0">
              <a:buNone/>
              <a:defRPr sz="1400">
                <a:latin typeface="Arial" panose="020B0604020202020204" pitchFamily="34" charset="0"/>
                <a:cs typeface="Arial" panose="020B0604020202020204" pitchFamily="34" charset="0"/>
              </a:defRPr>
            </a:lvl3pPr>
            <a:lvl4pPr marL="1371189" indent="0">
              <a:buNone/>
              <a:defRPr sz="1400">
                <a:latin typeface="Arial" panose="020B0604020202020204" pitchFamily="34" charset="0"/>
                <a:cs typeface="Arial" panose="020B0604020202020204" pitchFamily="34" charset="0"/>
              </a:defRPr>
            </a:lvl4pPr>
            <a:lvl5pPr marL="1828252" indent="0">
              <a:buNone/>
              <a:defRPr sz="1400">
                <a:latin typeface="Arial" panose="020B0604020202020204" pitchFamily="34" charset="0"/>
                <a:cs typeface="Arial" panose="020B0604020202020204" pitchFamily="34" charset="0"/>
              </a:defRPr>
            </a:lvl5pPr>
          </a:lstStyle>
          <a:p>
            <a:pPr>
              <a:lnSpc>
                <a:spcPct val="110000"/>
              </a:lnSpc>
            </a:pPr>
            <a:r>
              <a:rPr lang="en-US" sz="1400" dirty="0">
                <a:latin typeface="Arial" panose="020B0604020202020204" pitchFamily="34" charset="0"/>
                <a:cs typeface="Arial" panose="020B0604020202020204" pitchFamily="34" charset="0"/>
              </a:rPr>
              <a:t>Is </a:t>
            </a:r>
            <a:r>
              <a:rPr lang="en-US" sz="1400" dirty="0" err="1">
                <a:latin typeface="Arial" panose="020B0604020202020204" pitchFamily="34" charset="0"/>
                <a:cs typeface="Arial" panose="020B0604020202020204" pitchFamily="34" charset="0"/>
              </a:rPr>
              <a:t>alibusda</a:t>
            </a:r>
            <a:endParaRPr lang="en-US" sz="1400" dirty="0">
              <a:latin typeface="Arial" panose="020B0604020202020204" pitchFamily="34" charset="0"/>
              <a:cs typeface="Arial" panose="020B0604020202020204" pitchFamily="34" charset="0"/>
            </a:endParaRPr>
          </a:p>
          <a:p>
            <a:pPr marL="285750" marR="0" lvl="0" indent="-285750" algn="l" defTabSz="914126"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Is </a:t>
            </a:r>
            <a:r>
              <a:rPr lang="en-US" sz="1400" dirty="0" err="1">
                <a:latin typeface="Arial" panose="020B0604020202020204" pitchFamily="34" charset="0"/>
                <a:cs typeface="Arial" panose="020B0604020202020204" pitchFamily="34" charset="0"/>
              </a:rPr>
              <a:t>alibusda</a:t>
            </a:r>
            <a:endParaRPr lang="en-US" sz="1400" dirty="0">
              <a:latin typeface="Arial" panose="020B0604020202020204" pitchFamily="34" charset="0"/>
              <a:cs typeface="Arial" panose="020B0604020202020204" pitchFamily="34" charset="0"/>
            </a:endParaRPr>
          </a:p>
          <a:p>
            <a:pPr marL="285750" marR="0" lvl="0" indent="-285750" algn="l" defTabSz="914126"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Is </a:t>
            </a:r>
            <a:r>
              <a:rPr lang="en-US" sz="1400" dirty="0" err="1">
                <a:latin typeface="Arial" panose="020B0604020202020204" pitchFamily="34" charset="0"/>
                <a:cs typeface="Arial" panose="020B0604020202020204" pitchFamily="34" charset="0"/>
              </a:rPr>
              <a:t>alibusda</a:t>
            </a:r>
            <a:endParaRPr lang="en-US" sz="1400" dirty="0">
              <a:latin typeface="Arial" panose="020B0604020202020204" pitchFamily="34" charset="0"/>
              <a:cs typeface="Arial" panose="020B0604020202020204" pitchFamily="34" charset="0"/>
            </a:endParaRPr>
          </a:p>
          <a:p>
            <a:pPr marL="285750" marR="0" lvl="0" indent="-285750" algn="l" defTabSz="914126"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Is </a:t>
            </a:r>
            <a:r>
              <a:rPr lang="en-US" sz="1400" dirty="0" err="1">
                <a:latin typeface="Arial" panose="020B0604020202020204" pitchFamily="34" charset="0"/>
                <a:cs typeface="Arial" panose="020B0604020202020204" pitchFamily="34" charset="0"/>
              </a:rPr>
              <a:t>alibusda</a:t>
            </a:r>
            <a:endParaRPr lang="en-US" sz="1400" dirty="0">
              <a:latin typeface="Arial" panose="020B0604020202020204" pitchFamily="34" charset="0"/>
              <a:cs typeface="Arial" panose="020B0604020202020204" pitchFamily="34" charset="0"/>
            </a:endParaRPr>
          </a:p>
          <a:p>
            <a:pPr marL="285750" marR="0" lvl="0" indent="-285750" algn="l" defTabSz="914126"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Is </a:t>
            </a:r>
            <a:r>
              <a:rPr lang="en-US" sz="1400" dirty="0" err="1">
                <a:latin typeface="Arial" panose="020B0604020202020204" pitchFamily="34" charset="0"/>
                <a:cs typeface="Arial" panose="020B0604020202020204" pitchFamily="34" charset="0"/>
              </a:rPr>
              <a:t>alibusda</a:t>
            </a:r>
            <a:endParaRPr lang="en-US" sz="1400" dirty="0">
              <a:latin typeface="Arial" panose="020B0604020202020204" pitchFamily="34" charset="0"/>
              <a:cs typeface="Arial" panose="020B0604020202020204" pitchFamily="34" charset="0"/>
            </a:endParaRPr>
          </a:p>
          <a:p>
            <a:pPr>
              <a:lnSpc>
                <a:spcPct val="110000"/>
              </a:lnSpc>
            </a:pPr>
            <a:endParaRPr lang="en-US" sz="1400" dirty="0">
              <a:latin typeface="Arial" panose="020B0604020202020204" pitchFamily="34" charset="0"/>
              <a:cs typeface="Arial" panose="020B0604020202020204" pitchFamily="34" charset="0"/>
            </a:endParaRPr>
          </a:p>
        </p:txBody>
      </p:sp>
      <p:sp>
        <p:nvSpPr>
          <p:cNvPr id="6" name="Text Placeholder 10">
            <a:extLst>
              <a:ext uri="{FF2B5EF4-FFF2-40B4-BE49-F238E27FC236}">
                <a16:creationId xmlns:a16="http://schemas.microsoft.com/office/drawing/2014/main" id="{D9EF5D30-D6A8-2A41-9CB3-B0E910E1DE03}"/>
              </a:ext>
            </a:extLst>
          </p:cNvPr>
          <p:cNvSpPr>
            <a:spLocks noGrp="1"/>
          </p:cNvSpPr>
          <p:nvPr>
            <p:ph type="body" sz="quarter" idx="13" hasCustomPrompt="1"/>
          </p:nvPr>
        </p:nvSpPr>
        <p:spPr>
          <a:xfrm>
            <a:off x="427038" y="1687196"/>
            <a:ext cx="2771774" cy="293997"/>
          </a:xfrm>
          <a:prstGeom prst="rect">
            <a:avLst/>
          </a:prstGeom>
        </p:spPr>
        <p:txBody>
          <a:bodyPr/>
          <a:lstStyle>
            <a:lvl1pPr marL="0" indent="0">
              <a:buNone/>
              <a:defRPr sz="1400" b="1" i="0">
                <a:solidFill>
                  <a:schemeClr val="bg1"/>
                </a:solidFill>
                <a:latin typeface="Arial" panose="020B0604020202020204" pitchFamily="34" charset="0"/>
                <a:cs typeface="Arial" panose="020B0604020202020204" pitchFamily="34" charset="0"/>
              </a:defRPr>
            </a:lvl1pPr>
          </a:lstStyle>
          <a:p>
            <a:pPr lvl="0"/>
            <a:r>
              <a:rPr lang="en-US" dirty="0"/>
              <a:t>Name of list</a:t>
            </a:r>
          </a:p>
        </p:txBody>
      </p:sp>
      <p:sp>
        <p:nvSpPr>
          <p:cNvPr id="7" name="Text Placeholder 5">
            <a:extLst>
              <a:ext uri="{FF2B5EF4-FFF2-40B4-BE49-F238E27FC236}">
                <a16:creationId xmlns:a16="http://schemas.microsoft.com/office/drawing/2014/main" id="{BAE3D8F8-15A1-FB40-B66E-907B8DC4BE77}"/>
              </a:ext>
            </a:extLst>
          </p:cNvPr>
          <p:cNvSpPr>
            <a:spLocks noGrp="1"/>
          </p:cNvSpPr>
          <p:nvPr>
            <p:ph type="body" sz="quarter" idx="14" hasCustomPrompt="1"/>
          </p:nvPr>
        </p:nvSpPr>
        <p:spPr>
          <a:xfrm>
            <a:off x="3510597" y="2057400"/>
            <a:ext cx="2771775" cy="4022718"/>
          </a:xfrm>
          <a:prstGeom prst="rect">
            <a:avLst/>
          </a:prstGeom>
        </p:spPr>
        <p:txBody>
          <a:bodyPr/>
          <a:lstStyle>
            <a:lvl1pPr marL="285750" marR="0" indent="-285750" algn="l" defTabSz="914126" rtl="0" eaLnBrk="1" fontAlgn="auto" latinLnBrk="0" hangingPunct="1">
              <a:lnSpc>
                <a:spcPct val="110000"/>
              </a:lnSpc>
              <a:spcBef>
                <a:spcPts val="1000"/>
              </a:spcBef>
              <a:spcAft>
                <a:spcPts val="0"/>
              </a:spcAft>
              <a:buClrTx/>
              <a:buSzTx/>
              <a:buFont typeface="Arial" panose="020B0604020202020204" pitchFamily="34" charset="0"/>
              <a:buChar char="•"/>
              <a:tabLst/>
              <a:defRPr sz="1400">
                <a:solidFill>
                  <a:schemeClr val="bg1"/>
                </a:solidFill>
                <a:latin typeface="Arial" panose="020B0604020202020204" pitchFamily="34" charset="0"/>
                <a:cs typeface="Arial" panose="020B0604020202020204" pitchFamily="34" charset="0"/>
              </a:defRPr>
            </a:lvl1pPr>
            <a:lvl2pPr marL="457063" indent="0">
              <a:buNone/>
              <a:defRPr sz="1400">
                <a:latin typeface="Arial" panose="020B0604020202020204" pitchFamily="34" charset="0"/>
                <a:cs typeface="Arial" panose="020B0604020202020204" pitchFamily="34" charset="0"/>
              </a:defRPr>
            </a:lvl2pPr>
            <a:lvl3pPr marL="914126" indent="0">
              <a:buNone/>
              <a:defRPr sz="1400">
                <a:latin typeface="Arial" panose="020B0604020202020204" pitchFamily="34" charset="0"/>
                <a:cs typeface="Arial" panose="020B0604020202020204" pitchFamily="34" charset="0"/>
              </a:defRPr>
            </a:lvl3pPr>
            <a:lvl4pPr marL="1371189" indent="0">
              <a:buNone/>
              <a:defRPr sz="1400">
                <a:latin typeface="Arial" panose="020B0604020202020204" pitchFamily="34" charset="0"/>
                <a:cs typeface="Arial" panose="020B0604020202020204" pitchFamily="34" charset="0"/>
              </a:defRPr>
            </a:lvl4pPr>
            <a:lvl5pPr marL="1828252" indent="0">
              <a:buNone/>
              <a:defRPr sz="1400">
                <a:latin typeface="Arial" panose="020B0604020202020204" pitchFamily="34" charset="0"/>
                <a:cs typeface="Arial" panose="020B0604020202020204" pitchFamily="34" charset="0"/>
              </a:defRPr>
            </a:lvl5pPr>
          </a:lstStyle>
          <a:p>
            <a:pPr>
              <a:lnSpc>
                <a:spcPct val="110000"/>
              </a:lnSpc>
            </a:pPr>
            <a:r>
              <a:rPr lang="en-US" sz="1400" dirty="0">
                <a:latin typeface="Arial" panose="020B0604020202020204" pitchFamily="34" charset="0"/>
                <a:cs typeface="Arial" panose="020B0604020202020204" pitchFamily="34" charset="0"/>
              </a:rPr>
              <a:t>Is </a:t>
            </a:r>
            <a:r>
              <a:rPr lang="en-US" sz="1400" dirty="0" err="1">
                <a:latin typeface="Arial" panose="020B0604020202020204" pitchFamily="34" charset="0"/>
                <a:cs typeface="Arial" panose="020B0604020202020204" pitchFamily="34" charset="0"/>
              </a:rPr>
              <a:t>alibusda</a:t>
            </a:r>
            <a:endParaRPr lang="en-US" sz="1400" dirty="0">
              <a:latin typeface="Arial" panose="020B0604020202020204" pitchFamily="34" charset="0"/>
              <a:cs typeface="Arial" panose="020B0604020202020204" pitchFamily="34" charset="0"/>
            </a:endParaRPr>
          </a:p>
          <a:p>
            <a:pPr marL="285750" marR="0" lvl="0" indent="-285750" algn="l" defTabSz="914126"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Is </a:t>
            </a:r>
            <a:r>
              <a:rPr lang="en-US" sz="1400" dirty="0" err="1">
                <a:latin typeface="Arial" panose="020B0604020202020204" pitchFamily="34" charset="0"/>
                <a:cs typeface="Arial" panose="020B0604020202020204" pitchFamily="34" charset="0"/>
              </a:rPr>
              <a:t>alibusda</a:t>
            </a:r>
            <a:endParaRPr lang="en-US" sz="1400" dirty="0">
              <a:latin typeface="Arial" panose="020B0604020202020204" pitchFamily="34" charset="0"/>
              <a:cs typeface="Arial" panose="020B0604020202020204" pitchFamily="34" charset="0"/>
            </a:endParaRPr>
          </a:p>
          <a:p>
            <a:pPr marL="285750" marR="0" lvl="0" indent="-285750" algn="l" defTabSz="914126"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Is </a:t>
            </a:r>
            <a:r>
              <a:rPr lang="en-US" sz="1400" dirty="0" err="1">
                <a:latin typeface="Arial" panose="020B0604020202020204" pitchFamily="34" charset="0"/>
                <a:cs typeface="Arial" panose="020B0604020202020204" pitchFamily="34" charset="0"/>
              </a:rPr>
              <a:t>alibusda</a:t>
            </a:r>
            <a:endParaRPr lang="en-US" sz="1400" dirty="0">
              <a:latin typeface="Arial" panose="020B0604020202020204" pitchFamily="34" charset="0"/>
              <a:cs typeface="Arial" panose="020B0604020202020204" pitchFamily="34" charset="0"/>
            </a:endParaRPr>
          </a:p>
          <a:p>
            <a:pPr marL="285750" marR="0" lvl="0" indent="-285750" algn="l" defTabSz="914126"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Is </a:t>
            </a:r>
            <a:r>
              <a:rPr lang="en-US" sz="1400" dirty="0" err="1">
                <a:latin typeface="Arial" panose="020B0604020202020204" pitchFamily="34" charset="0"/>
                <a:cs typeface="Arial" panose="020B0604020202020204" pitchFamily="34" charset="0"/>
              </a:rPr>
              <a:t>alibusda</a:t>
            </a:r>
            <a:endParaRPr lang="en-US" sz="1400" dirty="0">
              <a:latin typeface="Arial" panose="020B0604020202020204" pitchFamily="34" charset="0"/>
              <a:cs typeface="Arial" panose="020B0604020202020204" pitchFamily="34" charset="0"/>
            </a:endParaRPr>
          </a:p>
          <a:p>
            <a:pPr marL="285750" marR="0" lvl="0" indent="-285750" algn="l" defTabSz="914126"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Is </a:t>
            </a:r>
            <a:r>
              <a:rPr lang="en-US" sz="1400" dirty="0" err="1">
                <a:latin typeface="Arial" panose="020B0604020202020204" pitchFamily="34" charset="0"/>
                <a:cs typeface="Arial" panose="020B0604020202020204" pitchFamily="34" charset="0"/>
              </a:rPr>
              <a:t>alibusda</a:t>
            </a:r>
            <a:endParaRPr lang="en-US" sz="1400" dirty="0">
              <a:latin typeface="Arial" panose="020B0604020202020204" pitchFamily="34" charset="0"/>
              <a:cs typeface="Arial" panose="020B0604020202020204" pitchFamily="34" charset="0"/>
            </a:endParaRPr>
          </a:p>
          <a:p>
            <a:pPr>
              <a:lnSpc>
                <a:spcPct val="110000"/>
              </a:lnSpc>
            </a:pPr>
            <a:endParaRPr lang="en-US" sz="1400" dirty="0">
              <a:latin typeface="Arial" panose="020B0604020202020204" pitchFamily="34" charset="0"/>
              <a:cs typeface="Arial" panose="020B0604020202020204" pitchFamily="34" charset="0"/>
            </a:endParaRPr>
          </a:p>
        </p:txBody>
      </p:sp>
      <p:sp>
        <p:nvSpPr>
          <p:cNvPr id="8" name="Text Placeholder 10">
            <a:extLst>
              <a:ext uri="{FF2B5EF4-FFF2-40B4-BE49-F238E27FC236}">
                <a16:creationId xmlns:a16="http://schemas.microsoft.com/office/drawing/2014/main" id="{BA4AAA5C-7781-684A-9E6D-3FC17A499DAC}"/>
              </a:ext>
            </a:extLst>
          </p:cNvPr>
          <p:cNvSpPr>
            <a:spLocks noGrp="1"/>
          </p:cNvSpPr>
          <p:nvPr>
            <p:ph type="body" sz="quarter" idx="15" hasCustomPrompt="1"/>
          </p:nvPr>
        </p:nvSpPr>
        <p:spPr>
          <a:xfrm>
            <a:off x="3510598" y="1687196"/>
            <a:ext cx="2771774" cy="293997"/>
          </a:xfrm>
          <a:prstGeom prst="rect">
            <a:avLst/>
          </a:prstGeom>
        </p:spPr>
        <p:txBody>
          <a:bodyPr/>
          <a:lstStyle>
            <a:lvl1pPr marL="0" indent="0">
              <a:buNone/>
              <a:defRPr sz="1400" b="1" i="0">
                <a:solidFill>
                  <a:schemeClr val="bg1"/>
                </a:solidFill>
                <a:latin typeface="Arial" panose="020B0604020202020204" pitchFamily="34" charset="0"/>
                <a:cs typeface="Arial" panose="020B0604020202020204" pitchFamily="34" charset="0"/>
              </a:defRPr>
            </a:lvl1pPr>
          </a:lstStyle>
          <a:p>
            <a:pPr lvl="0"/>
            <a:r>
              <a:rPr lang="en-US" dirty="0"/>
              <a:t>Name of list</a:t>
            </a:r>
          </a:p>
        </p:txBody>
      </p:sp>
      <p:sp>
        <p:nvSpPr>
          <p:cNvPr id="9" name="Text Placeholder 5">
            <a:extLst>
              <a:ext uri="{FF2B5EF4-FFF2-40B4-BE49-F238E27FC236}">
                <a16:creationId xmlns:a16="http://schemas.microsoft.com/office/drawing/2014/main" id="{607AFF77-C3A6-254E-B422-1651E3C9D601}"/>
              </a:ext>
            </a:extLst>
          </p:cNvPr>
          <p:cNvSpPr>
            <a:spLocks noGrp="1"/>
          </p:cNvSpPr>
          <p:nvPr>
            <p:ph type="body" sz="quarter" idx="16" hasCustomPrompt="1"/>
          </p:nvPr>
        </p:nvSpPr>
        <p:spPr>
          <a:xfrm>
            <a:off x="6599237" y="2057400"/>
            <a:ext cx="2771775" cy="4022718"/>
          </a:xfrm>
          <a:prstGeom prst="rect">
            <a:avLst/>
          </a:prstGeom>
        </p:spPr>
        <p:txBody>
          <a:bodyPr/>
          <a:lstStyle>
            <a:lvl1pPr marL="285750" marR="0" indent="-285750" algn="l" defTabSz="914126" rtl="0" eaLnBrk="1" fontAlgn="auto" latinLnBrk="0" hangingPunct="1">
              <a:lnSpc>
                <a:spcPct val="110000"/>
              </a:lnSpc>
              <a:spcBef>
                <a:spcPts val="1000"/>
              </a:spcBef>
              <a:spcAft>
                <a:spcPts val="0"/>
              </a:spcAft>
              <a:buClrTx/>
              <a:buSzTx/>
              <a:buFont typeface="Arial" panose="020B0604020202020204" pitchFamily="34" charset="0"/>
              <a:buChar char="•"/>
              <a:tabLst/>
              <a:defRPr sz="1400">
                <a:solidFill>
                  <a:schemeClr val="bg1"/>
                </a:solidFill>
                <a:latin typeface="Arial" panose="020B0604020202020204" pitchFamily="34" charset="0"/>
                <a:cs typeface="Arial" panose="020B0604020202020204" pitchFamily="34" charset="0"/>
              </a:defRPr>
            </a:lvl1pPr>
            <a:lvl2pPr marL="457063" indent="0">
              <a:buNone/>
              <a:defRPr sz="1400">
                <a:latin typeface="Arial" panose="020B0604020202020204" pitchFamily="34" charset="0"/>
                <a:cs typeface="Arial" panose="020B0604020202020204" pitchFamily="34" charset="0"/>
              </a:defRPr>
            </a:lvl2pPr>
            <a:lvl3pPr marL="914126" indent="0">
              <a:buNone/>
              <a:defRPr sz="1400">
                <a:latin typeface="Arial" panose="020B0604020202020204" pitchFamily="34" charset="0"/>
                <a:cs typeface="Arial" panose="020B0604020202020204" pitchFamily="34" charset="0"/>
              </a:defRPr>
            </a:lvl3pPr>
            <a:lvl4pPr marL="1371189" indent="0">
              <a:buNone/>
              <a:defRPr sz="1400">
                <a:latin typeface="Arial" panose="020B0604020202020204" pitchFamily="34" charset="0"/>
                <a:cs typeface="Arial" panose="020B0604020202020204" pitchFamily="34" charset="0"/>
              </a:defRPr>
            </a:lvl4pPr>
            <a:lvl5pPr marL="1828252" indent="0">
              <a:buNone/>
              <a:defRPr sz="1400">
                <a:latin typeface="Arial" panose="020B0604020202020204" pitchFamily="34" charset="0"/>
                <a:cs typeface="Arial" panose="020B0604020202020204" pitchFamily="34" charset="0"/>
              </a:defRPr>
            </a:lvl5pPr>
          </a:lstStyle>
          <a:p>
            <a:pPr>
              <a:lnSpc>
                <a:spcPct val="110000"/>
              </a:lnSpc>
            </a:pPr>
            <a:r>
              <a:rPr lang="en-US" sz="1400" dirty="0">
                <a:latin typeface="Arial" panose="020B0604020202020204" pitchFamily="34" charset="0"/>
                <a:cs typeface="Arial" panose="020B0604020202020204" pitchFamily="34" charset="0"/>
              </a:rPr>
              <a:t>Is </a:t>
            </a:r>
            <a:r>
              <a:rPr lang="en-US" sz="1400" dirty="0" err="1">
                <a:latin typeface="Arial" panose="020B0604020202020204" pitchFamily="34" charset="0"/>
                <a:cs typeface="Arial" panose="020B0604020202020204" pitchFamily="34" charset="0"/>
              </a:rPr>
              <a:t>alibusda</a:t>
            </a:r>
            <a:endParaRPr lang="en-US" sz="1400" dirty="0">
              <a:latin typeface="Arial" panose="020B0604020202020204" pitchFamily="34" charset="0"/>
              <a:cs typeface="Arial" panose="020B0604020202020204" pitchFamily="34" charset="0"/>
            </a:endParaRPr>
          </a:p>
          <a:p>
            <a:pPr marL="285750" marR="0" lvl="0" indent="-285750" algn="l" defTabSz="914126"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Is </a:t>
            </a:r>
            <a:r>
              <a:rPr lang="en-US" sz="1400" dirty="0" err="1">
                <a:latin typeface="Arial" panose="020B0604020202020204" pitchFamily="34" charset="0"/>
                <a:cs typeface="Arial" panose="020B0604020202020204" pitchFamily="34" charset="0"/>
              </a:rPr>
              <a:t>alibusda</a:t>
            </a:r>
            <a:endParaRPr lang="en-US" sz="1400" dirty="0">
              <a:latin typeface="Arial" panose="020B0604020202020204" pitchFamily="34" charset="0"/>
              <a:cs typeface="Arial" panose="020B0604020202020204" pitchFamily="34" charset="0"/>
            </a:endParaRPr>
          </a:p>
          <a:p>
            <a:pPr marL="285750" marR="0" lvl="0" indent="-285750" algn="l" defTabSz="914126"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Is </a:t>
            </a:r>
            <a:r>
              <a:rPr lang="en-US" sz="1400" dirty="0" err="1">
                <a:latin typeface="Arial" panose="020B0604020202020204" pitchFamily="34" charset="0"/>
                <a:cs typeface="Arial" panose="020B0604020202020204" pitchFamily="34" charset="0"/>
              </a:rPr>
              <a:t>alibusda</a:t>
            </a:r>
            <a:endParaRPr lang="en-US" sz="1400" dirty="0">
              <a:latin typeface="Arial" panose="020B0604020202020204" pitchFamily="34" charset="0"/>
              <a:cs typeface="Arial" panose="020B0604020202020204" pitchFamily="34" charset="0"/>
            </a:endParaRPr>
          </a:p>
          <a:p>
            <a:pPr marL="285750" marR="0" lvl="0" indent="-285750" algn="l" defTabSz="914126"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Is </a:t>
            </a:r>
            <a:r>
              <a:rPr lang="en-US" sz="1400" dirty="0" err="1">
                <a:latin typeface="Arial" panose="020B0604020202020204" pitchFamily="34" charset="0"/>
                <a:cs typeface="Arial" panose="020B0604020202020204" pitchFamily="34" charset="0"/>
              </a:rPr>
              <a:t>alibusda</a:t>
            </a:r>
            <a:endParaRPr lang="en-US" sz="1400" dirty="0">
              <a:latin typeface="Arial" panose="020B0604020202020204" pitchFamily="34" charset="0"/>
              <a:cs typeface="Arial" panose="020B0604020202020204" pitchFamily="34" charset="0"/>
            </a:endParaRPr>
          </a:p>
          <a:p>
            <a:pPr marL="285750" marR="0" lvl="0" indent="-285750" algn="l" defTabSz="914126"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Is </a:t>
            </a:r>
            <a:r>
              <a:rPr lang="en-US" sz="1400" dirty="0" err="1">
                <a:latin typeface="Arial" panose="020B0604020202020204" pitchFamily="34" charset="0"/>
                <a:cs typeface="Arial" panose="020B0604020202020204" pitchFamily="34" charset="0"/>
              </a:rPr>
              <a:t>alibusda</a:t>
            </a:r>
            <a:endParaRPr lang="en-US" sz="1400" dirty="0">
              <a:latin typeface="Arial" panose="020B0604020202020204" pitchFamily="34" charset="0"/>
              <a:cs typeface="Arial" panose="020B0604020202020204" pitchFamily="34" charset="0"/>
            </a:endParaRPr>
          </a:p>
          <a:p>
            <a:pPr>
              <a:lnSpc>
                <a:spcPct val="110000"/>
              </a:lnSpc>
            </a:pPr>
            <a:endParaRPr lang="en-US" sz="1400" dirty="0">
              <a:latin typeface="Arial" panose="020B0604020202020204" pitchFamily="34" charset="0"/>
              <a:cs typeface="Arial" panose="020B0604020202020204" pitchFamily="34" charset="0"/>
            </a:endParaRPr>
          </a:p>
        </p:txBody>
      </p:sp>
      <p:sp>
        <p:nvSpPr>
          <p:cNvPr id="10" name="Text Placeholder 10">
            <a:extLst>
              <a:ext uri="{FF2B5EF4-FFF2-40B4-BE49-F238E27FC236}">
                <a16:creationId xmlns:a16="http://schemas.microsoft.com/office/drawing/2014/main" id="{1DF0BC49-7C53-E949-8052-B8CFFC9C3077}"/>
              </a:ext>
            </a:extLst>
          </p:cNvPr>
          <p:cNvSpPr>
            <a:spLocks noGrp="1"/>
          </p:cNvSpPr>
          <p:nvPr>
            <p:ph type="body" sz="quarter" idx="17" hasCustomPrompt="1"/>
          </p:nvPr>
        </p:nvSpPr>
        <p:spPr>
          <a:xfrm>
            <a:off x="6599238" y="1687196"/>
            <a:ext cx="2771774" cy="293997"/>
          </a:xfrm>
          <a:prstGeom prst="rect">
            <a:avLst/>
          </a:prstGeom>
        </p:spPr>
        <p:txBody>
          <a:bodyPr/>
          <a:lstStyle>
            <a:lvl1pPr marL="0" indent="0">
              <a:buNone/>
              <a:defRPr sz="1400" b="1" i="0">
                <a:solidFill>
                  <a:schemeClr val="bg1"/>
                </a:solidFill>
                <a:latin typeface="Arial" panose="020B0604020202020204" pitchFamily="34" charset="0"/>
                <a:cs typeface="Arial" panose="020B0604020202020204" pitchFamily="34" charset="0"/>
              </a:defRPr>
            </a:lvl1pPr>
          </a:lstStyle>
          <a:p>
            <a:pPr lvl="0"/>
            <a:r>
              <a:rPr lang="en-US" dirty="0"/>
              <a:t>Name of list</a:t>
            </a:r>
          </a:p>
        </p:txBody>
      </p:sp>
    </p:spTree>
    <p:extLst>
      <p:ext uri="{BB962C8B-B14F-4D97-AF65-F5344CB8AC3E}">
        <p14:creationId xmlns:p14="http://schemas.microsoft.com/office/powerpoint/2010/main" val="18936623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9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4F9DFDB-F789-D243-9BCF-359B66E1DD8E}"/>
              </a:ext>
            </a:extLst>
          </p:cNvPr>
          <p:cNvCxnSpPr>
            <a:cxnSpLocks/>
          </p:cNvCxnSpPr>
          <p:nvPr userDrawn="1"/>
        </p:nvCxnSpPr>
        <p:spPr>
          <a:xfrm>
            <a:off x="523451" y="1430585"/>
            <a:ext cx="507559" cy="0"/>
          </a:xfrm>
          <a:prstGeom prst="line">
            <a:avLst/>
          </a:prstGeom>
          <a:ln w="19050">
            <a:solidFill>
              <a:srgbClr val="FF9E24"/>
            </a:solidFill>
          </a:ln>
        </p:spPr>
        <p:style>
          <a:lnRef idx="1">
            <a:schemeClr val="accent1"/>
          </a:lnRef>
          <a:fillRef idx="0">
            <a:schemeClr val="accent1"/>
          </a:fillRef>
          <a:effectRef idx="0">
            <a:schemeClr val="accent1"/>
          </a:effectRef>
          <a:fontRef idx="minor">
            <a:schemeClr val="tx1"/>
          </a:fontRef>
        </p:style>
      </p:cxnSp>
      <p:sp>
        <p:nvSpPr>
          <p:cNvPr id="3" name="Text Placeholder 10">
            <a:extLst>
              <a:ext uri="{FF2B5EF4-FFF2-40B4-BE49-F238E27FC236}">
                <a16:creationId xmlns:a16="http://schemas.microsoft.com/office/drawing/2014/main" id="{5CA565AD-CD5E-0F41-B95B-E529697A4432}"/>
              </a:ext>
            </a:extLst>
          </p:cNvPr>
          <p:cNvSpPr>
            <a:spLocks noGrp="1"/>
          </p:cNvSpPr>
          <p:nvPr>
            <p:ph type="body" sz="quarter" idx="10" hasCustomPrompt="1"/>
          </p:nvPr>
        </p:nvSpPr>
        <p:spPr>
          <a:xfrm>
            <a:off x="427037" y="701675"/>
            <a:ext cx="7650181" cy="669925"/>
          </a:xfrm>
          <a:prstGeom prst="rect">
            <a:avLst/>
          </a:prstGeom>
        </p:spPr>
        <p:txBody>
          <a:bodyPr/>
          <a:lstStyle>
            <a:lvl1pPr marL="0" indent="0">
              <a:buNone/>
              <a:defRPr sz="3000" b="0" i="0">
                <a:solidFill>
                  <a:schemeClr val="bg1"/>
                </a:solidFill>
                <a:latin typeface="Arial" panose="020B0604020202020204" pitchFamily="34" charset="0"/>
                <a:cs typeface="Arial" panose="020B0604020202020204" pitchFamily="34" charset="0"/>
              </a:defRPr>
            </a:lvl1pPr>
          </a:lstStyle>
          <a:p>
            <a:pPr lvl="0"/>
            <a:r>
              <a:rPr lang="en-US" dirty="0"/>
              <a:t>Content</a:t>
            </a:r>
          </a:p>
        </p:txBody>
      </p:sp>
      <p:sp>
        <p:nvSpPr>
          <p:cNvPr id="4" name="Text Placeholder 16">
            <a:extLst>
              <a:ext uri="{FF2B5EF4-FFF2-40B4-BE49-F238E27FC236}">
                <a16:creationId xmlns:a16="http://schemas.microsoft.com/office/drawing/2014/main" id="{12D30C3B-09F5-DB4C-859B-E0812A41E055}"/>
              </a:ext>
            </a:extLst>
          </p:cNvPr>
          <p:cNvSpPr>
            <a:spLocks noGrp="1"/>
          </p:cNvSpPr>
          <p:nvPr>
            <p:ph type="body" sz="quarter" idx="11" hasCustomPrompt="1"/>
          </p:nvPr>
        </p:nvSpPr>
        <p:spPr>
          <a:xfrm>
            <a:off x="425432" y="1704212"/>
            <a:ext cx="3647966" cy="4544187"/>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a:lnSpc>
                <a:spcPct val="110000"/>
              </a:lnSpc>
            </a:pPr>
            <a:r>
              <a:rPr lang="en-US" sz="1400" dirty="0">
                <a:solidFill>
                  <a:schemeClr val="bg1"/>
                </a:solidFill>
                <a:latin typeface="Arial" panose="020B0604020202020204" pitchFamily="34" charset="0"/>
                <a:cs typeface="Arial" panose="020B0604020202020204" pitchFamily="34" charset="0"/>
              </a:rPr>
              <a:t>Is </a:t>
            </a:r>
            <a:r>
              <a:rPr lang="en-US" sz="1400" dirty="0" err="1">
                <a:solidFill>
                  <a:schemeClr val="bg1"/>
                </a:solidFill>
                <a:latin typeface="Arial" panose="020B0604020202020204" pitchFamily="34" charset="0"/>
                <a:cs typeface="Arial" panose="020B0604020202020204" pitchFamily="34" charset="0"/>
              </a:rPr>
              <a:t>alibusda</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dolenti</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ut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fugiatisquas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doloris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si</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dolorestius</a:t>
            </a:r>
            <a:r>
              <a:rPr lang="en-US" sz="1400" dirty="0">
                <a:solidFill>
                  <a:schemeClr val="bg1"/>
                </a:solidFill>
                <a:latin typeface="Arial" panose="020B0604020202020204" pitchFamily="34" charset="0"/>
                <a:cs typeface="Arial" panose="020B0604020202020204" pitchFamily="34" charset="0"/>
              </a:rPr>
              <a:t> ab </a:t>
            </a:r>
            <a:r>
              <a:rPr lang="en-US" sz="1400" dirty="0" err="1">
                <a:solidFill>
                  <a:schemeClr val="bg1"/>
                </a:solidFill>
                <a:latin typeface="Arial" panose="020B0604020202020204" pitchFamily="34" charset="0"/>
                <a:cs typeface="Arial" panose="020B0604020202020204" pitchFamily="34" charset="0"/>
              </a:rPr>
              <a:t>ius</a:t>
            </a:r>
            <a:r>
              <a:rPr lang="en-US" sz="1400" dirty="0">
                <a:solidFill>
                  <a:schemeClr val="bg1"/>
                </a:solidFill>
                <a:latin typeface="Arial" panose="020B0604020202020204" pitchFamily="34" charset="0"/>
                <a:cs typeface="Arial" panose="020B0604020202020204" pitchFamily="34" charset="0"/>
              </a:rPr>
              <a:t> ne </a:t>
            </a:r>
            <a:r>
              <a:rPr lang="en-US" sz="1400" dirty="0" err="1">
                <a:solidFill>
                  <a:schemeClr val="bg1"/>
                </a:solidFill>
                <a:latin typeface="Arial" panose="020B0604020202020204" pitchFamily="34" charset="0"/>
                <a:cs typeface="Arial" panose="020B0604020202020204" pitchFamily="34" charset="0"/>
              </a:rPr>
              <a:t>earum</a:t>
            </a:r>
            <a:r>
              <a:rPr lang="en-US" sz="1400" dirty="0">
                <a:solidFill>
                  <a:schemeClr val="bg1"/>
                </a:solidFill>
                <a:latin typeface="Arial" panose="020B0604020202020204" pitchFamily="34" charset="0"/>
                <a:cs typeface="Arial" panose="020B0604020202020204" pitchFamily="34" charset="0"/>
              </a:rPr>
              <a:t> a </a:t>
            </a:r>
            <a:r>
              <a:rPr lang="en-US" sz="1400" dirty="0" err="1">
                <a:solidFill>
                  <a:schemeClr val="bg1"/>
                </a:solidFill>
                <a:latin typeface="Arial" panose="020B0604020202020204" pitchFamily="34" charset="0"/>
                <a:cs typeface="Arial" panose="020B0604020202020204" pitchFamily="34" charset="0"/>
              </a:rPr>
              <a:t>quaest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velique</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nem</a:t>
            </a:r>
            <a:r>
              <a:rPr lang="en-US" sz="1400" dirty="0">
                <a:solidFill>
                  <a:schemeClr val="bg1"/>
                </a:solidFill>
                <a:latin typeface="Arial" panose="020B0604020202020204" pitchFamily="34" charset="0"/>
                <a:cs typeface="Arial" panose="020B0604020202020204" pitchFamily="34" charset="0"/>
              </a:rPr>
              <a:t> qui </a:t>
            </a:r>
            <a:r>
              <a:rPr lang="en-US" sz="1400" dirty="0" err="1">
                <a:solidFill>
                  <a:schemeClr val="bg1"/>
                </a:solidFill>
                <a:latin typeface="Arial" panose="020B0604020202020204" pitchFamily="34" charset="0"/>
                <a:cs typeface="Arial" panose="020B0604020202020204" pitchFamily="34" charset="0"/>
              </a:rPr>
              <a:t>ut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alibus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quia</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expliae</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omniendit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quis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nobit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evenimus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nos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modistiae</a:t>
            </a:r>
            <a:r>
              <a:rPr lang="en-US" sz="1400" dirty="0">
                <a:solidFill>
                  <a:schemeClr val="bg1"/>
                </a:solidFill>
                <a:latin typeface="Arial" panose="020B0604020202020204" pitchFamily="34" charset="0"/>
                <a:cs typeface="Arial" panose="020B0604020202020204" pitchFamily="34" charset="0"/>
              </a:rPr>
              <a:t> et </a:t>
            </a:r>
            <a:r>
              <a:rPr lang="en-US" sz="1400" dirty="0" err="1">
                <a:solidFill>
                  <a:schemeClr val="bg1"/>
                </a:solidFill>
                <a:latin typeface="Arial" panose="020B0604020202020204" pitchFamily="34" charset="0"/>
                <a:cs typeface="Arial" panose="020B0604020202020204" pitchFamily="34" charset="0"/>
              </a:rPr>
              <a:t>resequiditi</a:t>
            </a:r>
            <a:r>
              <a:rPr lang="en-US" sz="1400" dirty="0">
                <a:solidFill>
                  <a:schemeClr val="bg1"/>
                </a:solidFill>
                <a:latin typeface="Arial" panose="020B0604020202020204" pitchFamily="34" charset="0"/>
                <a:cs typeface="Arial" panose="020B0604020202020204" pitchFamily="34" charset="0"/>
              </a:rPr>
              <a:t> as </a:t>
            </a:r>
            <a:r>
              <a:rPr lang="en-US" sz="1400" dirty="0" err="1">
                <a:solidFill>
                  <a:schemeClr val="bg1"/>
                </a:solidFill>
                <a:latin typeface="Arial" panose="020B0604020202020204" pitchFamily="34" charset="0"/>
                <a:cs typeface="Arial" panose="020B0604020202020204" pitchFamily="34" charset="0"/>
              </a:rPr>
              <a:t>ius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represt</a:t>
            </a:r>
            <a:r>
              <a:rPr lang="en-US" sz="1400" dirty="0">
                <a:solidFill>
                  <a:schemeClr val="bg1"/>
                </a:solidFill>
                <a:latin typeface="Arial" panose="020B0604020202020204" pitchFamily="34" charset="0"/>
                <a:cs typeface="Arial" panose="020B0604020202020204" pitchFamily="34" charset="0"/>
              </a:rPr>
              <a:t>, qui </a:t>
            </a:r>
            <a:r>
              <a:rPr lang="en-US" sz="1400" dirty="0" err="1">
                <a:solidFill>
                  <a:schemeClr val="bg1"/>
                </a:solidFill>
                <a:latin typeface="Arial" panose="020B0604020202020204" pitchFamily="34" charset="0"/>
                <a:cs typeface="Arial" panose="020B0604020202020204" pitchFamily="34" charset="0"/>
              </a:rPr>
              <a:t>bla</a:t>
            </a:r>
            <a:r>
              <a:rPr lang="en-US" sz="1400" dirty="0">
                <a:solidFill>
                  <a:schemeClr val="bg1"/>
                </a:solidFill>
                <a:latin typeface="Arial" panose="020B0604020202020204" pitchFamily="34" charset="0"/>
                <a:cs typeface="Arial" panose="020B0604020202020204" pitchFamily="34" charset="0"/>
              </a:rPr>
              <a:t> sit </a:t>
            </a:r>
            <a:r>
              <a:rPr lang="en-US" sz="1400" dirty="0" err="1">
                <a:solidFill>
                  <a:schemeClr val="bg1"/>
                </a:solidFill>
                <a:latin typeface="Arial" panose="020B0604020202020204" pitchFamily="34" charset="0"/>
                <a:cs typeface="Arial" panose="020B0604020202020204" pitchFamily="34" charset="0"/>
              </a:rPr>
              <a:t>idit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eos</a:t>
            </a:r>
            <a:r>
              <a:rPr lang="en-US" sz="1400" dirty="0">
                <a:solidFill>
                  <a:schemeClr val="bg1"/>
                </a:solidFill>
                <a:latin typeface="Arial" panose="020B0604020202020204" pitchFamily="34" charset="0"/>
                <a:cs typeface="Arial" panose="020B0604020202020204" pitchFamily="34" charset="0"/>
              </a:rPr>
              <a:t> as id </a:t>
            </a:r>
            <a:r>
              <a:rPr lang="en-US" sz="1400" dirty="0" err="1">
                <a:solidFill>
                  <a:schemeClr val="bg1"/>
                </a:solidFill>
                <a:latin typeface="Arial" panose="020B0604020202020204" pitchFamily="34" charset="0"/>
                <a:cs typeface="Arial" panose="020B0604020202020204" pitchFamily="34" charset="0"/>
              </a:rPr>
              <a:t>enia</a:t>
            </a:r>
            <a:r>
              <a:rPr lang="en-US" sz="1400" dirty="0">
                <a:solidFill>
                  <a:schemeClr val="bg1"/>
                </a:solidFill>
                <a:latin typeface="Arial" panose="020B0604020202020204" pitchFamily="34" charset="0"/>
                <a:cs typeface="Arial" panose="020B0604020202020204" pitchFamily="34" charset="0"/>
              </a:rPr>
              <a:t> vel </a:t>
            </a:r>
            <a:r>
              <a:rPr lang="en-US" sz="1400" dirty="0" err="1">
                <a:solidFill>
                  <a:schemeClr val="bg1"/>
                </a:solidFill>
                <a:latin typeface="Arial" panose="020B0604020202020204" pitchFamily="34" charset="0"/>
                <a:cs typeface="Arial" panose="020B0604020202020204" pitchFamily="34" charset="0"/>
              </a:rPr>
              <a:t>maionserit</a:t>
            </a:r>
            <a:r>
              <a:rPr lang="en-US" sz="1400" dirty="0">
                <a:solidFill>
                  <a:schemeClr val="bg1"/>
                </a:solidFill>
                <a:latin typeface="Arial" panose="020B0604020202020204" pitchFamily="34" charset="0"/>
                <a:cs typeface="Arial" panose="020B0604020202020204" pitchFamily="34" charset="0"/>
              </a:rPr>
              <a:t> es </a:t>
            </a:r>
            <a:r>
              <a:rPr lang="en-US" sz="1400" dirty="0" err="1">
                <a:solidFill>
                  <a:schemeClr val="bg1"/>
                </a:solidFill>
                <a:latin typeface="Arial" panose="020B0604020202020204" pitchFamily="34" charset="0"/>
                <a:cs typeface="Arial" panose="020B0604020202020204" pitchFamily="34" charset="0"/>
              </a:rPr>
              <a:t>molorehenda</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quis</a:t>
            </a:r>
            <a:r>
              <a:rPr lang="en-US" sz="1400" dirty="0">
                <a:solidFill>
                  <a:schemeClr val="bg1"/>
                </a:solidFill>
                <a:latin typeface="Arial" panose="020B0604020202020204" pitchFamily="34" charset="0"/>
                <a:cs typeface="Arial" panose="020B0604020202020204" pitchFamily="34" charset="0"/>
              </a:rPr>
              <a:t> as </a:t>
            </a:r>
            <a:r>
              <a:rPr lang="en-US" sz="1400" dirty="0" err="1">
                <a:solidFill>
                  <a:schemeClr val="bg1"/>
                </a:solidFill>
                <a:latin typeface="Arial" panose="020B0604020202020204" pitchFamily="34" charset="0"/>
                <a:cs typeface="Arial" panose="020B0604020202020204" pitchFamily="34" charset="0"/>
              </a:rPr>
              <a:t>erionsedit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restis</a:t>
            </a:r>
            <a:endParaRPr lang="en-US" sz="1400" dirty="0">
              <a:solidFill>
                <a:schemeClr val="bg1"/>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472A8183-D75D-A544-A0C5-4AD1F4149183}"/>
              </a:ext>
            </a:extLst>
          </p:cNvPr>
          <p:cNvCxnSpPr>
            <a:cxnSpLocks/>
          </p:cNvCxnSpPr>
          <p:nvPr userDrawn="1"/>
        </p:nvCxnSpPr>
        <p:spPr>
          <a:xfrm>
            <a:off x="523451" y="1430585"/>
            <a:ext cx="507559" cy="0"/>
          </a:xfrm>
          <a:prstGeom prst="line">
            <a:avLst/>
          </a:prstGeom>
          <a:ln w="19050">
            <a:solidFill>
              <a:srgbClr val="FF9E24"/>
            </a:solidFill>
          </a:ln>
        </p:spPr>
        <p:style>
          <a:lnRef idx="1">
            <a:schemeClr val="accent1"/>
          </a:lnRef>
          <a:fillRef idx="0">
            <a:schemeClr val="accent1"/>
          </a:fillRef>
          <a:effectRef idx="0">
            <a:schemeClr val="accent1"/>
          </a:effectRef>
          <a:fontRef idx="minor">
            <a:schemeClr val="tx1"/>
          </a:fontRef>
        </p:style>
      </p:cxnSp>
      <p:sp>
        <p:nvSpPr>
          <p:cNvPr id="6" name="Picture Placeholder 24">
            <a:extLst>
              <a:ext uri="{FF2B5EF4-FFF2-40B4-BE49-F238E27FC236}">
                <a16:creationId xmlns:a16="http://schemas.microsoft.com/office/drawing/2014/main" id="{5C421FB1-3864-2746-AD6C-8F009A17576E}"/>
              </a:ext>
            </a:extLst>
          </p:cNvPr>
          <p:cNvSpPr>
            <a:spLocks noGrp="1"/>
          </p:cNvSpPr>
          <p:nvPr>
            <p:ph type="pic" sz="quarter" idx="12"/>
          </p:nvPr>
        </p:nvSpPr>
        <p:spPr>
          <a:xfrm>
            <a:off x="4457700" y="1706141"/>
            <a:ext cx="6437313" cy="3882832"/>
          </a:xfrm>
          <a:prstGeom prst="rect">
            <a:avLst/>
          </a:prstGeom>
          <a:blipFill>
            <a:blip r:embed="rId3"/>
            <a:stretch>
              <a:fillRect/>
            </a:stretch>
          </a:blipFill>
        </p:spPr>
        <p:txBody>
          <a:bodyPr/>
          <a:lstStyle>
            <a:lvl1pPr marL="0" indent="0">
              <a:buNone/>
              <a:defRPr>
                <a:noFill/>
              </a:defRPr>
            </a:lvl1pPr>
          </a:lstStyle>
          <a:p>
            <a:endParaRPr lang="en-US" dirty="0"/>
          </a:p>
        </p:txBody>
      </p:sp>
    </p:spTree>
    <p:extLst>
      <p:ext uri="{BB962C8B-B14F-4D97-AF65-F5344CB8AC3E}">
        <p14:creationId xmlns:p14="http://schemas.microsoft.com/office/powerpoint/2010/main" val="36595541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8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DDA844E4-4DB3-9C4F-97D7-170CAA4F3ACC}"/>
              </a:ext>
            </a:extLst>
          </p:cNvPr>
          <p:cNvSpPr>
            <a:spLocks noGrp="1"/>
          </p:cNvSpPr>
          <p:nvPr>
            <p:ph type="pic" sz="quarter" idx="14" hasCustomPrompt="1"/>
          </p:nvPr>
        </p:nvSpPr>
        <p:spPr>
          <a:xfrm>
            <a:off x="7315200" y="0"/>
            <a:ext cx="4873625" cy="6858000"/>
          </a:xfrm>
          <a:prstGeom prst="rect">
            <a:avLst/>
          </a:prstGeom>
          <a:solidFill>
            <a:schemeClr val="tx1">
              <a:lumMod val="75000"/>
              <a:lumOff val="25000"/>
            </a:schemeClr>
          </a:solidFill>
        </p:spPr>
        <p:txBody>
          <a:bodyPr tIns="1097280" anchor="ctr" anchorCtr="0"/>
          <a:lstStyle>
            <a:lvl1pPr algn="ctr">
              <a:defRPr>
                <a:solidFill>
                  <a:schemeClr val="bg1"/>
                </a:solidFill>
                <a:latin typeface="Avenir Next P for BBG" panose="020B0503020202020204" pitchFamily="34" charset="0"/>
              </a:defRPr>
            </a:lvl1pPr>
          </a:lstStyle>
          <a:p>
            <a:r>
              <a:rPr lang="en-US" dirty="0"/>
              <a:t>Click the image icon above to insert an image</a:t>
            </a:r>
          </a:p>
        </p:txBody>
      </p:sp>
      <p:sp>
        <p:nvSpPr>
          <p:cNvPr id="3" name="Text Placeholder 28">
            <a:extLst>
              <a:ext uri="{FF2B5EF4-FFF2-40B4-BE49-F238E27FC236}">
                <a16:creationId xmlns:a16="http://schemas.microsoft.com/office/drawing/2014/main" id="{5712CF91-0E3D-D046-80C6-8646A2B75681}"/>
              </a:ext>
            </a:extLst>
          </p:cNvPr>
          <p:cNvSpPr>
            <a:spLocks noGrp="1"/>
          </p:cNvSpPr>
          <p:nvPr>
            <p:ph type="body" sz="quarter" idx="11" hasCustomPrompt="1"/>
          </p:nvPr>
        </p:nvSpPr>
        <p:spPr>
          <a:xfrm>
            <a:off x="457200" y="3142888"/>
            <a:ext cx="5143503" cy="1015998"/>
          </a:xfrm>
          <a:prstGeom prst="rect">
            <a:avLst/>
          </a:prstGeom>
        </p:spPr>
        <p:txBody>
          <a:bodyPr lIns="0" rIns="0"/>
          <a:lstStyle>
            <a:lvl1pPr marL="0" indent="0">
              <a:buNone/>
              <a:defRPr sz="1800" b="0" i="0">
                <a:solidFill>
                  <a:schemeClr val="bg1"/>
                </a:solidFill>
                <a:latin typeface="Arial" panose="020B0604020202020204" pitchFamily="34" charset="0"/>
                <a:cs typeface="Arial" panose="020B0604020202020204" pitchFamily="34" charset="0"/>
              </a:defRPr>
            </a:lvl1pPr>
            <a:lvl2pPr>
              <a:defRPr sz="3200" b="1" i="0">
                <a:solidFill>
                  <a:schemeClr val="bg1"/>
                </a:solidFill>
                <a:latin typeface="Avenir Next P for BBG" panose="020B0503020202020204" pitchFamily="34" charset="0"/>
              </a:defRPr>
            </a:lvl2pPr>
            <a:lvl3pPr>
              <a:defRPr sz="3200" b="1" i="0">
                <a:solidFill>
                  <a:schemeClr val="bg1"/>
                </a:solidFill>
                <a:latin typeface="Avenir Next P for BBG" panose="020B0503020202020204" pitchFamily="34" charset="0"/>
              </a:defRPr>
            </a:lvl3pPr>
            <a:lvl4pPr>
              <a:defRPr sz="3200" b="1" i="0">
                <a:solidFill>
                  <a:schemeClr val="bg1"/>
                </a:solidFill>
                <a:latin typeface="Avenir Next P for BBG" panose="020B0503020202020204" pitchFamily="34" charset="0"/>
              </a:defRPr>
            </a:lvl4pPr>
            <a:lvl5pPr>
              <a:defRPr sz="3200" b="1" i="0">
                <a:solidFill>
                  <a:schemeClr val="bg1"/>
                </a:solidFill>
                <a:latin typeface="Avenir Next P for BBG" panose="020B0503020202020204" pitchFamily="34" charset="0"/>
              </a:defRPr>
            </a:lvl5pPr>
          </a:lstStyle>
          <a:p>
            <a:pPr lvl="0"/>
            <a:r>
              <a:rPr lang="en-US" dirty="0"/>
              <a:t>Click to edit subtitle</a:t>
            </a:r>
          </a:p>
        </p:txBody>
      </p:sp>
      <p:sp>
        <p:nvSpPr>
          <p:cNvPr id="4" name="Text Placeholder 28">
            <a:extLst>
              <a:ext uri="{FF2B5EF4-FFF2-40B4-BE49-F238E27FC236}">
                <a16:creationId xmlns:a16="http://schemas.microsoft.com/office/drawing/2014/main" id="{3AACF8F4-54A9-F04E-8E1A-3CD2B767D8F8}"/>
              </a:ext>
            </a:extLst>
          </p:cNvPr>
          <p:cNvSpPr>
            <a:spLocks noGrp="1"/>
          </p:cNvSpPr>
          <p:nvPr>
            <p:ph type="body" sz="quarter" idx="13" hasCustomPrompt="1"/>
          </p:nvPr>
        </p:nvSpPr>
        <p:spPr>
          <a:xfrm>
            <a:off x="457200" y="1447800"/>
            <a:ext cx="5942012" cy="1695088"/>
          </a:xfrm>
          <a:prstGeom prst="rect">
            <a:avLst/>
          </a:prstGeom>
        </p:spPr>
        <p:txBody>
          <a:bodyPr lIns="0" rIns="0"/>
          <a:lstStyle>
            <a:lvl1pPr marL="0" indent="0">
              <a:buNone/>
              <a:defRPr sz="3000" b="1" i="0">
                <a:solidFill>
                  <a:schemeClr val="bg1"/>
                </a:solidFill>
                <a:latin typeface="Arial" panose="020B0604020202020204" pitchFamily="34" charset="0"/>
                <a:cs typeface="Arial" panose="020B0604020202020204" pitchFamily="34" charset="0"/>
              </a:defRPr>
            </a:lvl1pPr>
            <a:lvl2pPr>
              <a:defRPr sz="3200" b="1" i="0">
                <a:solidFill>
                  <a:schemeClr val="bg1"/>
                </a:solidFill>
                <a:latin typeface="Avenir Next P for BBG" panose="020B0503020202020204" pitchFamily="34" charset="0"/>
              </a:defRPr>
            </a:lvl2pPr>
            <a:lvl3pPr>
              <a:defRPr sz="3200" b="1" i="0">
                <a:solidFill>
                  <a:schemeClr val="bg1"/>
                </a:solidFill>
                <a:latin typeface="Avenir Next P for BBG" panose="020B0503020202020204" pitchFamily="34" charset="0"/>
              </a:defRPr>
            </a:lvl3pPr>
            <a:lvl4pPr>
              <a:defRPr sz="3200" b="1" i="0">
                <a:solidFill>
                  <a:schemeClr val="bg1"/>
                </a:solidFill>
                <a:latin typeface="Avenir Next P for BBG" panose="020B0503020202020204" pitchFamily="34" charset="0"/>
              </a:defRPr>
            </a:lvl4pPr>
            <a:lvl5pPr>
              <a:defRPr sz="3200" b="1" i="0">
                <a:solidFill>
                  <a:schemeClr val="bg1"/>
                </a:solidFill>
                <a:latin typeface="Avenir Next P for BBG" panose="020B0503020202020204" pitchFamily="34" charset="0"/>
              </a:defRPr>
            </a:lvl5pPr>
          </a:lstStyle>
          <a:p>
            <a:pPr lvl="0"/>
            <a:r>
              <a:rPr lang="en-US" dirty="0"/>
              <a:t>Click to edit the presentation title; it goes on these two to three lines. </a:t>
            </a:r>
          </a:p>
        </p:txBody>
      </p:sp>
    </p:spTree>
    <p:extLst>
      <p:ext uri="{BB962C8B-B14F-4D97-AF65-F5344CB8AC3E}">
        <p14:creationId xmlns:p14="http://schemas.microsoft.com/office/powerpoint/2010/main" val="5036507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28">
            <a:extLst>
              <a:ext uri="{FF2B5EF4-FFF2-40B4-BE49-F238E27FC236}">
                <a16:creationId xmlns:a16="http://schemas.microsoft.com/office/drawing/2014/main" id="{77196159-8ED0-6641-9537-441DAE74D07D}"/>
              </a:ext>
            </a:extLst>
          </p:cNvPr>
          <p:cNvSpPr>
            <a:spLocks noGrp="1"/>
          </p:cNvSpPr>
          <p:nvPr>
            <p:ph type="body" sz="quarter" idx="11" hasCustomPrompt="1"/>
          </p:nvPr>
        </p:nvSpPr>
        <p:spPr>
          <a:xfrm>
            <a:off x="420620" y="3272450"/>
            <a:ext cx="4848055" cy="751809"/>
          </a:xfrm>
          <a:prstGeom prst="rect">
            <a:avLst/>
          </a:prstGeom>
        </p:spPr>
        <p:txBody>
          <a:bodyPr wrap="square" lIns="0" tIns="0" rIns="0" bIns="0">
            <a:spAutoFit/>
          </a:bodyPr>
          <a:lstStyle>
            <a:lvl1pPr marL="0" indent="0">
              <a:lnSpc>
                <a:spcPct val="120000"/>
              </a:lnSpc>
              <a:buNone/>
              <a:defRPr lang="en-US" sz="1400" b="0" i="0" smtClean="0">
                <a:solidFill>
                  <a:schemeClr val="accent2"/>
                </a:solidFill>
                <a:effectLst/>
                <a:latin typeface="Arial" panose="020B0604020202020204" pitchFamily="34" charset="0"/>
                <a:cs typeface="Arial" panose="020B0604020202020204" pitchFamily="34" charset="0"/>
              </a:defRPr>
            </a:lvl1pPr>
            <a:lvl2pPr>
              <a:defRPr sz="3200" b="1" i="0">
                <a:solidFill>
                  <a:schemeClr val="bg1"/>
                </a:solidFill>
                <a:latin typeface="Avenir Next P for BBG" panose="020B0503020202020204" pitchFamily="34" charset="0"/>
              </a:defRPr>
            </a:lvl2pPr>
            <a:lvl3pPr>
              <a:defRPr sz="3200" b="1" i="0">
                <a:solidFill>
                  <a:schemeClr val="bg1"/>
                </a:solidFill>
                <a:latin typeface="Avenir Next P for BBG" panose="020B0503020202020204" pitchFamily="34" charset="0"/>
              </a:defRPr>
            </a:lvl3pPr>
            <a:lvl4pPr>
              <a:defRPr sz="3200" b="1" i="0">
                <a:solidFill>
                  <a:schemeClr val="bg1"/>
                </a:solidFill>
                <a:latin typeface="Avenir Next P for BBG" panose="020B0503020202020204" pitchFamily="34" charset="0"/>
              </a:defRPr>
            </a:lvl4pPr>
            <a:lvl5pPr>
              <a:defRPr sz="3200" b="1" i="0">
                <a:solidFill>
                  <a:schemeClr val="bg1"/>
                </a:solidFill>
                <a:latin typeface="Avenir Next P for BBG" panose="020B0503020202020204" pitchFamily="34" charset="0"/>
              </a:defRPr>
            </a:lvl5pPr>
          </a:lstStyle>
          <a:p>
            <a:r>
              <a:rPr lang="en-US" dirty="0"/>
              <a:t>Click to edit here. It’s best to keep the pages simple. If you have more bullet points, carry to the next slide instead of cover a single page.</a:t>
            </a:r>
          </a:p>
        </p:txBody>
      </p:sp>
      <p:sp>
        <p:nvSpPr>
          <p:cNvPr id="3" name="Text Placeholder 28">
            <a:extLst>
              <a:ext uri="{FF2B5EF4-FFF2-40B4-BE49-F238E27FC236}">
                <a16:creationId xmlns:a16="http://schemas.microsoft.com/office/drawing/2014/main" id="{CB5EC1FF-5C2F-8846-884B-4EF94794A9B5}"/>
              </a:ext>
            </a:extLst>
          </p:cNvPr>
          <p:cNvSpPr>
            <a:spLocks noGrp="1"/>
          </p:cNvSpPr>
          <p:nvPr>
            <p:ph type="body" sz="quarter" idx="12" hasCustomPrompt="1"/>
          </p:nvPr>
        </p:nvSpPr>
        <p:spPr>
          <a:xfrm>
            <a:off x="5942012" y="701675"/>
            <a:ext cx="5427302" cy="4724391"/>
          </a:xfrm>
          <a:prstGeom prst="rect">
            <a:avLst/>
          </a:prstGeom>
        </p:spPr>
        <p:txBody>
          <a:bodyPr lIns="0" rIns="0">
            <a:noAutofit/>
          </a:bodyPr>
          <a:lstStyle>
            <a:lvl1pPr marL="342900" marR="0" indent="-342900" defTabSz="914400" eaLnBrk="1" fontAlgn="auto" latinLnBrk="0" hangingPunct="1">
              <a:lnSpc>
                <a:spcPct val="120000"/>
              </a:lnSpc>
              <a:spcBef>
                <a:spcPts val="4800"/>
              </a:spcBef>
              <a:spcAft>
                <a:spcPts val="0"/>
              </a:spcAft>
              <a:buClr>
                <a:schemeClr val="bg2"/>
              </a:buClr>
              <a:buSzTx/>
              <a:buFont typeface="+mj-lt"/>
              <a:buAutoNum type="arabicPeriod"/>
              <a:tabLst/>
              <a:defRPr sz="1400" b="0" i="0">
                <a:solidFill>
                  <a:schemeClr val="bg1"/>
                </a:solidFill>
                <a:latin typeface="Arial" panose="020B0604020202020204" pitchFamily="34" charset="0"/>
                <a:cs typeface="Arial" panose="020B0604020202020204" pitchFamily="34" charset="0"/>
              </a:defRPr>
            </a:lvl1pPr>
            <a:lvl2pPr marL="731520" indent="-365760">
              <a:lnSpc>
                <a:spcPct val="120000"/>
              </a:lnSpc>
              <a:spcBef>
                <a:spcPts val="0"/>
              </a:spcBef>
              <a:buClr>
                <a:schemeClr val="bg2"/>
              </a:buClr>
              <a:buFont typeface="+mj-lt"/>
              <a:buAutoNum type="alphaLcPeriod"/>
              <a:defRPr sz="1400" b="0" i="0">
                <a:solidFill>
                  <a:schemeClr val="bg1"/>
                </a:solidFill>
                <a:latin typeface="Avenir Next P for BBG" panose="020B0503020202020204" pitchFamily="34" charset="0"/>
              </a:defRPr>
            </a:lvl2pPr>
            <a:lvl3pPr>
              <a:defRPr sz="3200" b="1" i="0">
                <a:solidFill>
                  <a:schemeClr val="bg1"/>
                </a:solidFill>
                <a:latin typeface="Avenir Next P for BBG" panose="020B0503020202020204" pitchFamily="34" charset="0"/>
              </a:defRPr>
            </a:lvl3pPr>
            <a:lvl4pPr>
              <a:defRPr sz="3200" b="1" i="0">
                <a:solidFill>
                  <a:schemeClr val="bg1"/>
                </a:solidFill>
                <a:latin typeface="Avenir Next P for BBG" panose="020B0503020202020204" pitchFamily="34" charset="0"/>
              </a:defRPr>
            </a:lvl4pPr>
            <a:lvl5pPr>
              <a:defRPr sz="3200" b="1" i="0">
                <a:solidFill>
                  <a:schemeClr val="bg1"/>
                </a:solidFill>
                <a:latin typeface="Avenir Next P for BBG" panose="020B0503020202020204" pitchFamily="34" charset="0"/>
              </a:defRPr>
            </a:lvl5pPr>
          </a:lstStyle>
          <a:p>
            <a:pPr lvl="0"/>
            <a:r>
              <a:rPr lang="en-US" dirty="0"/>
              <a:t>Click to edit. This template is best used when there is limited text needed on a page</a:t>
            </a:r>
          </a:p>
          <a:p>
            <a:pPr lvl="0"/>
            <a:r>
              <a:rPr lang="en-US" dirty="0"/>
              <a:t>Click to edit. It is also best for stand-up presentations for larger audiences.</a:t>
            </a:r>
          </a:p>
          <a:p>
            <a:pPr lvl="0"/>
            <a:r>
              <a:rPr lang="en-US" dirty="0"/>
              <a:t>Click to edit. Keep the use of color minimal</a:t>
            </a:r>
          </a:p>
          <a:p>
            <a:pPr lvl="1"/>
            <a:r>
              <a:rPr lang="en-US" dirty="0"/>
              <a:t>Click to edit second level Master style if needed</a:t>
            </a:r>
          </a:p>
          <a:p>
            <a:pPr lvl="1"/>
            <a:r>
              <a:rPr lang="en-US" dirty="0"/>
              <a:t>See FILE&lt;GO&gt; to download the other template</a:t>
            </a:r>
          </a:p>
          <a:p>
            <a:pPr lvl="0"/>
            <a:endParaRPr lang="en-US" dirty="0"/>
          </a:p>
        </p:txBody>
      </p:sp>
      <p:sp>
        <p:nvSpPr>
          <p:cNvPr id="4" name="Text Placeholder 5">
            <a:extLst>
              <a:ext uri="{FF2B5EF4-FFF2-40B4-BE49-F238E27FC236}">
                <a16:creationId xmlns:a16="http://schemas.microsoft.com/office/drawing/2014/main" id="{ED553D2C-1E9D-EA4F-975E-946C697E6667}"/>
              </a:ext>
            </a:extLst>
          </p:cNvPr>
          <p:cNvSpPr>
            <a:spLocks noGrp="1"/>
          </p:cNvSpPr>
          <p:nvPr>
            <p:ph type="body" sz="quarter" idx="13" hasCustomPrompt="1"/>
          </p:nvPr>
        </p:nvSpPr>
        <p:spPr>
          <a:xfrm>
            <a:off x="420619" y="706250"/>
            <a:ext cx="5140393" cy="2169825"/>
          </a:xfrm>
          <a:prstGeom prst="rect">
            <a:avLst/>
          </a:prstGeom>
        </p:spPr>
        <p:txBody>
          <a:bodyPr wrap="square" lIns="0" rIns="0">
            <a:spAutoFit/>
          </a:bodyPr>
          <a:lstStyle>
            <a:lvl1pPr marL="0" indent="0">
              <a:buNone/>
              <a:defRPr sz="3000" b="1" i="0">
                <a:solidFill>
                  <a:schemeClr val="bg1"/>
                </a:solidFill>
                <a:latin typeface="Arial" panose="020B0604020202020204" pitchFamily="34" charset="0"/>
                <a:cs typeface="Arial" panose="020B0604020202020204" pitchFamily="34" charset="0"/>
              </a:defRPr>
            </a:lvl1pPr>
            <a:lvl2pPr>
              <a:defRPr b="1" i="0">
                <a:solidFill>
                  <a:schemeClr val="bg1"/>
                </a:solidFill>
                <a:latin typeface="Avenir Next P for BBG" panose="020B0503020202020204" pitchFamily="34" charset="0"/>
              </a:defRPr>
            </a:lvl2pPr>
            <a:lvl3pPr>
              <a:defRPr b="1" i="0">
                <a:solidFill>
                  <a:schemeClr val="bg1"/>
                </a:solidFill>
                <a:latin typeface="Avenir Next P for BBG" panose="020B0503020202020204" pitchFamily="34" charset="0"/>
              </a:defRPr>
            </a:lvl3pPr>
            <a:lvl4pPr>
              <a:defRPr b="1" i="0">
                <a:solidFill>
                  <a:schemeClr val="bg1"/>
                </a:solidFill>
                <a:latin typeface="Avenir Next P for BBG" panose="020B0503020202020204" pitchFamily="34" charset="0"/>
              </a:defRPr>
            </a:lvl4pPr>
            <a:lvl5pPr>
              <a:defRPr b="1" i="0">
                <a:solidFill>
                  <a:schemeClr val="bg1"/>
                </a:solidFill>
                <a:latin typeface="Avenir Next P for BBG" panose="020B0503020202020204" pitchFamily="34" charset="0"/>
              </a:defRPr>
            </a:lvl5pPr>
          </a:lstStyle>
          <a:p>
            <a:pPr lvl="0"/>
            <a:r>
              <a:rPr lang="en-US" dirty="0"/>
              <a:t>Click to edit the presentation title. This PowerPoint template is meant to be used for presentation purposes only.</a:t>
            </a:r>
          </a:p>
        </p:txBody>
      </p:sp>
    </p:spTree>
    <p:extLst>
      <p:ext uri="{BB962C8B-B14F-4D97-AF65-F5344CB8AC3E}">
        <p14:creationId xmlns:p14="http://schemas.microsoft.com/office/powerpoint/2010/main" val="36531983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28">
            <a:extLst>
              <a:ext uri="{FF2B5EF4-FFF2-40B4-BE49-F238E27FC236}">
                <a16:creationId xmlns:a16="http://schemas.microsoft.com/office/drawing/2014/main" id="{AEDF0517-630B-9548-8099-54B119959BA7}"/>
              </a:ext>
            </a:extLst>
          </p:cNvPr>
          <p:cNvSpPr>
            <a:spLocks noGrp="1"/>
          </p:cNvSpPr>
          <p:nvPr>
            <p:ph type="body" sz="quarter" idx="12" hasCustomPrompt="1"/>
          </p:nvPr>
        </p:nvSpPr>
        <p:spPr>
          <a:xfrm>
            <a:off x="427037" y="2438400"/>
            <a:ext cx="10287000" cy="2566857"/>
          </a:xfrm>
          <a:prstGeom prst="rect">
            <a:avLst/>
          </a:prstGeom>
        </p:spPr>
        <p:txBody>
          <a:bodyPr wrap="square" lIns="0" rIns="0" numCol="2" spcCol="1371600">
            <a:spAutoFit/>
          </a:bodyPr>
          <a:lstStyle>
            <a:lvl1pPr marL="342900" marR="0" indent="-342900" defTabSz="914400" eaLnBrk="1" fontAlgn="auto" latinLnBrk="0" hangingPunct="1">
              <a:lnSpc>
                <a:spcPct val="120000"/>
              </a:lnSpc>
              <a:spcBef>
                <a:spcPts val="2400"/>
              </a:spcBef>
              <a:spcAft>
                <a:spcPts val="0"/>
              </a:spcAft>
              <a:buClr>
                <a:schemeClr val="bg2"/>
              </a:buClr>
              <a:buSzTx/>
              <a:buFont typeface="+mj-lt"/>
              <a:buAutoNum type="arabicPeriod"/>
              <a:tabLst/>
              <a:defRPr sz="1400" b="0" i="0">
                <a:solidFill>
                  <a:schemeClr val="bg1"/>
                </a:solidFill>
                <a:latin typeface="Arial" panose="020B0604020202020204" pitchFamily="34" charset="0"/>
                <a:cs typeface="Arial" panose="020B0604020202020204" pitchFamily="34" charset="0"/>
              </a:defRPr>
            </a:lvl1pPr>
            <a:lvl2pPr marL="731520" indent="-365760">
              <a:lnSpc>
                <a:spcPct val="120000"/>
              </a:lnSpc>
              <a:spcBef>
                <a:spcPts val="0"/>
              </a:spcBef>
              <a:buClr>
                <a:schemeClr val="accent3"/>
              </a:buClr>
              <a:buFont typeface="+mj-lt"/>
              <a:buAutoNum type="alphaLcPeriod"/>
              <a:defRPr sz="1800" b="0" i="0">
                <a:solidFill>
                  <a:schemeClr val="bg1"/>
                </a:solidFill>
                <a:latin typeface="Avenir Next P for BBG" panose="020B0503020202020204" pitchFamily="34" charset="0"/>
              </a:defRPr>
            </a:lvl2pPr>
            <a:lvl3pPr>
              <a:defRPr sz="3200" b="1" i="0">
                <a:solidFill>
                  <a:schemeClr val="bg1"/>
                </a:solidFill>
                <a:latin typeface="Avenir Next P for BBG" panose="020B0503020202020204" pitchFamily="34" charset="0"/>
              </a:defRPr>
            </a:lvl3pPr>
            <a:lvl4pPr>
              <a:defRPr sz="3200" b="1" i="0">
                <a:solidFill>
                  <a:schemeClr val="bg1"/>
                </a:solidFill>
                <a:latin typeface="Avenir Next P for BBG" panose="020B0503020202020204" pitchFamily="34" charset="0"/>
              </a:defRPr>
            </a:lvl4pPr>
            <a:lvl5pPr>
              <a:defRPr sz="3200" b="1" i="0">
                <a:solidFill>
                  <a:schemeClr val="bg1"/>
                </a:solidFill>
                <a:latin typeface="Avenir Next P for BBG" panose="020B0503020202020204" pitchFamily="34" charset="0"/>
              </a:defRPr>
            </a:lvl5pPr>
          </a:lstStyle>
          <a:p>
            <a:pPr lvl="0"/>
            <a:r>
              <a:rPr lang="en-US" dirty="0"/>
              <a:t>Click to edit. This template is best used when there is limited text needed.</a:t>
            </a:r>
          </a:p>
          <a:p>
            <a:pPr lvl="0"/>
            <a:r>
              <a:rPr lang="en-US" dirty="0"/>
              <a:t>Click to edit. It is also best for stand-up presentations for larger audiences.</a:t>
            </a:r>
          </a:p>
          <a:p>
            <a:pPr lvl="0"/>
            <a:r>
              <a:rPr lang="en-US" dirty="0"/>
              <a:t>Click to edit. Keep the use of color minimal</a:t>
            </a:r>
          </a:p>
          <a:p>
            <a:pPr lvl="0"/>
            <a:endParaRPr lang="en-US" dirty="0"/>
          </a:p>
          <a:p>
            <a:pPr lvl="0"/>
            <a:r>
              <a:rPr lang="en-US" dirty="0"/>
              <a:t>Click to edit. This template is best used when there is multiple topics needed.</a:t>
            </a:r>
          </a:p>
          <a:p>
            <a:pPr lvl="0"/>
            <a:r>
              <a:rPr lang="en-US" dirty="0"/>
              <a:t>Click to edit. It is also best for stand-up presentations for larger audiences.</a:t>
            </a:r>
          </a:p>
          <a:p>
            <a:pPr lvl="0"/>
            <a:r>
              <a:rPr lang="en-US" dirty="0"/>
              <a:t>Click to edit. Keep the use of color minimal.</a:t>
            </a:r>
          </a:p>
          <a:p>
            <a:pPr lvl="0"/>
            <a:endParaRPr lang="en-US" dirty="0"/>
          </a:p>
        </p:txBody>
      </p:sp>
      <p:sp>
        <p:nvSpPr>
          <p:cNvPr id="3" name="Text Placeholder 5">
            <a:extLst>
              <a:ext uri="{FF2B5EF4-FFF2-40B4-BE49-F238E27FC236}">
                <a16:creationId xmlns:a16="http://schemas.microsoft.com/office/drawing/2014/main" id="{ED242087-6C4A-8745-9BDE-E809269B1B5E}"/>
              </a:ext>
            </a:extLst>
          </p:cNvPr>
          <p:cNvSpPr>
            <a:spLocks noGrp="1"/>
          </p:cNvSpPr>
          <p:nvPr>
            <p:ph type="body" sz="quarter" idx="13" hasCustomPrompt="1"/>
          </p:nvPr>
        </p:nvSpPr>
        <p:spPr>
          <a:xfrm>
            <a:off x="427037" y="701675"/>
            <a:ext cx="10287000" cy="1338828"/>
          </a:xfrm>
          <a:prstGeom prst="rect">
            <a:avLst/>
          </a:prstGeom>
        </p:spPr>
        <p:txBody>
          <a:bodyPr wrap="square" lIns="0" rIns="0">
            <a:spAutoFit/>
          </a:bodyPr>
          <a:lstStyle>
            <a:lvl1pPr marL="0" indent="0">
              <a:buNone/>
              <a:defRPr sz="3000" b="1" i="0">
                <a:solidFill>
                  <a:schemeClr val="bg1"/>
                </a:solidFill>
                <a:latin typeface="Arial" panose="020B0604020202020204" pitchFamily="34" charset="0"/>
                <a:cs typeface="Arial" panose="020B0604020202020204" pitchFamily="34" charset="0"/>
              </a:defRPr>
            </a:lvl1pPr>
            <a:lvl2pPr>
              <a:defRPr b="1" i="0">
                <a:solidFill>
                  <a:schemeClr val="bg1"/>
                </a:solidFill>
                <a:latin typeface="Avenir Next P for BBG" panose="020B0503020202020204" pitchFamily="34" charset="0"/>
              </a:defRPr>
            </a:lvl2pPr>
            <a:lvl3pPr>
              <a:defRPr b="1" i="0">
                <a:solidFill>
                  <a:schemeClr val="bg1"/>
                </a:solidFill>
                <a:latin typeface="Avenir Next P for BBG" panose="020B0503020202020204" pitchFamily="34" charset="0"/>
              </a:defRPr>
            </a:lvl3pPr>
            <a:lvl4pPr>
              <a:defRPr b="1" i="0">
                <a:solidFill>
                  <a:schemeClr val="bg1"/>
                </a:solidFill>
                <a:latin typeface="Avenir Next P for BBG" panose="020B0503020202020204" pitchFamily="34" charset="0"/>
              </a:defRPr>
            </a:lvl4pPr>
            <a:lvl5pPr>
              <a:defRPr b="1" i="0">
                <a:solidFill>
                  <a:schemeClr val="bg1"/>
                </a:solidFill>
                <a:latin typeface="Avenir Next P for BBG" panose="020B0503020202020204" pitchFamily="34" charset="0"/>
              </a:defRPr>
            </a:lvl5pPr>
          </a:lstStyle>
          <a:p>
            <a:pPr lvl="0"/>
            <a:r>
              <a:rPr lang="en-US" dirty="0"/>
              <a:t>Click to edit the presentation title. This PowerPoint template is meant to be used for presentation purposes only.</a:t>
            </a:r>
          </a:p>
        </p:txBody>
      </p:sp>
    </p:spTree>
    <p:extLst>
      <p:ext uri="{BB962C8B-B14F-4D97-AF65-F5344CB8AC3E}">
        <p14:creationId xmlns:p14="http://schemas.microsoft.com/office/powerpoint/2010/main" val="12720325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D3EEB944-D6D6-C246-935E-CD30E1C4D51C}"/>
              </a:ext>
            </a:extLst>
          </p:cNvPr>
          <p:cNvSpPr>
            <a:spLocks noGrp="1"/>
          </p:cNvSpPr>
          <p:nvPr>
            <p:ph type="body" sz="quarter" idx="10" hasCustomPrompt="1"/>
          </p:nvPr>
        </p:nvSpPr>
        <p:spPr>
          <a:xfrm>
            <a:off x="420619" y="1134533"/>
            <a:ext cx="5071638" cy="4114800"/>
          </a:xfrm>
          <a:prstGeom prst="rect">
            <a:avLst/>
          </a:prstGeom>
        </p:spPr>
        <p:txBody>
          <a:bodyPr lIns="0" tIns="0" rIns="0" bIns="0"/>
          <a:lstStyle>
            <a:lvl1pPr marL="0" indent="0">
              <a:buNone/>
              <a:defRPr sz="1800" b="1" i="0">
                <a:solidFill>
                  <a:schemeClr val="accent2"/>
                </a:solidFill>
                <a:latin typeface="Arial" panose="020B0604020202020204" pitchFamily="34" charset="0"/>
                <a:cs typeface="Arial" panose="020B0604020202020204" pitchFamily="34" charset="0"/>
              </a:defRPr>
            </a:lvl1pPr>
            <a:lvl2pPr marL="0" indent="0">
              <a:lnSpc>
                <a:spcPct val="120000"/>
              </a:lnSpc>
              <a:spcBef>
                <a:spcPts val="1800"/>
              </a:spcBef>
              <a:spcAft>
                <a:spcPts val="0"/>
              </a:spcAft>
              <a:buNone/>
              <a:defRPr sz="1400" b="1" i="0">
                <a:solidFill>
                  <a:schemeClr val="bg1"/>
                </a:solidFill>
                <a:latin typeface="Arial" panose="020B0604020202020204" pitchFamily="34" charset="0"/>
                <a:cs typeface="Arial" panose="020B0604020202020204" pitchFamily="34" charset="0"/>
              </a:defRPr>
            </a:lvl2pPr>
            <a:lvl3pPr marL="0" indent="0">
              <a:lnSpc>
                <a:spcPct val="120000"/>
              </a:lnSpc>
              <a:spcBef>
                <a:spcPts val="600"/>
              </a:spcBef>
              <a:spcAft>
                <a:spcPts val="300"/>
              </a:spcAft>
              <a:buFont typeface="Arial" panose="020B0604020202020204" pitchFamily="34" charset="0"/>
              <a:buNone/>
              <a:defRPr sz="1400" b="0" i="0">
                <a:solidFill>
                  <a:schemeClr val="bg1"/>
                </a:solidFill>
                <a:latin typeface="Arial" panose="020B0604020202020204" pitchFamily="34" charset="0"/>
                <a:cs typeface="Arial" panose="020B0604020202020204" pitchFamily="34" charset="0"/>
              </a:defRPr>
            </a:lvl3pPr>
            <a:lvl4pPr marL="182880" indent="-182880">
              <a:lnSpc>
                <a:spcPct val="120000"/>
              </a:lnSpc>
              <a:spcBef>
                <a:spcPts val="1200"/>
              </a:spcBef>
              <a:spcAft>
                <a:spcPts val="0"/>
              </a:spcAft>
              <a:buFont typeface="Arial" panose="020B0604020202020204" pitchFamily="34" charset="0"/>
              <a:buChar char="•"/>
              <a:defRPr sz="1400" b="0" i="0">
                <a:solidFill>
                  <a:schemeClr val="bg1"/>
                </a:solidFill>
                <a:latin typeface="Arial" panose="020B0604020202020204" pitchFamily="34" charset="0"/>
                <a:cs typeface="Arial" panose="020B0604020202020204" pitchFamily="34" charset="0"/>
              </a:defRPr>
            </a:lvl4pPr>
            <a:lvl5pPr marL="365760" indent="-182880">
              <a:lnSpc>
                <a:spcPct val="120000"/>
              </a:lnSpc>
              <a:spcBef>
                <a:spcPts val="300"/>
              </a:spcBef>
              <a:spcAft>
                <a:spcPts val="300"/>
              </a:spcAft>
              <a:buFont typeface="Courier New" panose="02070309020205020404" pitchFamily="49" charset="0"/>
              <a:buChar char="o"/>
              <a:defRPr sz="1400" b="0" i="0">
                <a:solidFill>
                  <a:schemeClr val="bg1"/>
                </a:solidFill>
                <a:latin typeface="Arial" panose="020B0604020202020204" pitchFamily="34" charset="0"/>
                <a:cs typeface="Arial" panose="020B0604020202020204" pitchFamily="34" charset="0"/>
              </a:defRPr>
            </a:lvl5pPr>
          </a:lstStyle>
          <a:p>
            <a:pPr lvl="1"/>
            <a:r>
              <a:rPr lang="en-US" dirty="0"/>
              <a:t>Second level for body copy</a:t>
            </a:r>
          </a:p>
          <a:p>
            <a:pPr lvl="2"/>
            <a:r>
              <a:rPr lang="en-US" dirty="0"/>
              <a:t>Third level for bullet if needed</a:t>
            </a:r>
          </a:p>
          <a:p>
            <a:pPr lvl="3"/>
            <a:r>
              <a:rPr lang="en-US" dirty="0"/>
              <a:t>Fourth level for bullet if needed</a:t>
            </a:r>
          </a:p>
          <a:p>
            <a:pPr lvl="4"/>
            <a:r>
              <a:rPr lang="en-US" dirty="0"/>
              <a:t>Fifth level for second level bullet if needed</a:t>
            </a:r>
          </a:p>
        </p:txBody>
      </p:sp>
      <p:cxnSp>
        <p:nvCxnSpPr>
          <p:cNvPr id="3" name="Straight Connector 2">
            <a:extLst>
              <a:ext uri="{FF2B5EF4-FFF2-40B4-BE49-F238E27FC236}">
                <a16:creationId xmlns:a16="http://schemas.microsoft.com/office/drawing/2014/main" id="{4C618424-3364-C840-AFE7-D33D86076FB9}"/>
              </a:ext>
            </a:extLst>
          </p:cNvPr>
          <p:cNvCxnSpPr>
            <a:cxnSpLocks/>
          </p:cNvCxnSpPr>
          <p:nvPr userDrawn="1"/>
        </p:nvCxnSpPr>
        <p:spPr>
          <a:xfrm>
            <a:off x="5737790" y="706250"/>
            <a:ext cx="0" cy="4114800"/>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 name="Text Placeholder 7">
            <a:extLst>
              <a:ext uri="{FF2B5EF4-FFF2-40B4-BE49-F238E27FC236}">
                <a16:creationId xmlns:a16="http://schemas.microsoft.com/office/drawing/2014/main" id="{0E390550-16F6-014C-98FD-3D0659FA51DB}"/>
              </a:ext>
            </a:extLst>
          </p:cNvPr>
          <p:cNvSpPr>
            <a:spLocks noGrp="1"/>
          </p:cNvSpPr>
          <p:nvPr>
            <p:ph type="body" sz="quarter" idx="11" hasCustomPrompt="1"/>
          </p:nvPr>
        </p:nvSpPr>
        <p:spPr>
          <a:xfrm>
            <a:off x="6042590" y="1134533"/>
            <a:ext cx="5071638" cy="4114800"/>
          </a:xfrm>
          <a:prstGeom prst="rect">
            <a:avLst/>
          </a:prstGeom>
        </p:spPr>
        <p:txBody>
          <a:bodyPr lIns="0" tIns="0" rIns="0" bIns="0"/>
          <a:lstStyle>
            <a:lvl1pPr marL="0" indent="0">
              <a:buNone/>
              <a:defRPr sz="1800" b="1" i="0">
                <a:solidFill>
                  <a:schemeClr val="accent2"/>
                </a:solidFill>
                <a:latin typeface="Arial" panose="020B0604020202020204" pitchFamily="34" charset="0"/>
                <a:cs typeface="Arial" panose="020B0604020202020204" pitchFamily="34" charset="0"/>
              </a:defRPr>
            </a:lvl1pPr>
            <a:lvl2pPr marL="0" indent="0">
              <a:lnSpc>
                <a:spcPct val="120000"/>
              </a:lnSpc>
              <a:spcBef>
                <a:spcPts val="1800"/>
              </a:spcBef>
              <a:spcAft>
                <a:spcPts val="0"/>
              </a:spcAft>
              <a:buNone/>
              <a:defRPr sz="1400" b="1" i="0">
                <a:solidFill>
                  <a:schemeClr val="bg1"/>
                </a:solidFill>
                <a:latin typeface="Arial" panose="020B0604020202020204" pitchFamily="34" charset="0"/>
                <a:cs typeface="Arial" panose="020B0604020202020204" pitchFamily="34" charset="0"/>
              </a:defRPr>
            </a:lvl2pPr>
            <a:lvl3pPr marL="0" indent="0">
              <a:lnSpc>
                <a:spcPct val="120000"/>
              </a:lnSpc>
              <a:spcBef>
                <a:spcPts val="600"/>
              </a:spcBef>
              <a:spcAft>
                <a:spcPts val="300"/>
              </a:spcAft>
              <a:buFont typeface="Arial" panose="020B0604020202020204" pitchFamily="34" charset="0"/>
              <a:buNone/>
              <a:defRPr sz="1400" b="0" i="0">
                <a:solidFill>
                  <a:schemeClr val="bg1"/>
                </a:solidFill>
                <a:latin typeface="Arial" panose="020B0604020202020204" pitchFamily="34" charset="0"/>
                <a:cs typeface="Arial" panose="020B0604020202020204" pitchFamily="34" charset="0"/>
              </a:defRPr>
            </a:lvl3pPr>
            <a:lvl4pPr marL="182880" indent="-182880">
              <a:lnSpc>
                <a:spcPct val="120000"/>
              </a:lnSpc>
              <a:spcBef>
                <a:spcPts val="1200"/>
              </a:spcBef>
              <a:spcAft>
                <a:spcPts val="0"/>
              </a:spcAft>
              <a:buFont typeface="Arial" panose="020B0604020202020204" pitchFamily="34" charset="0"/>
              <a:buChar char="•"/>
              <a:defRPr sz="1400" b="0" i="0">
                <a:solidFill>
                  <a:schemeClr val="bg1"/>
                </a:solidFill>
                <a:latin typeface="Arial" panose="020B0604020202020204" pitchFamily="34" charset="0"/>
                <a:cs typeface="Arial" panose="020B0604020202020204" pitchFamily="34" charset="0"/>
              </a:defRPr>
            </a:lvl4pPr>
            <a:lvl5pPr marL="365760" indent="-182880">
              <a:lnSpc>
                <a:spcPct val="120000"/>
              </a:lnSpc>
              <a:spcBef>
                <a:spcPts val="300"/>
              </a:spcBef>
              <a:spcAft>
                <a:spcPts val="300"/>
              </a:spcAft>
              <a:buFont typeface="Courier New" panose="02070309020205020404" pitchFamily="49" charset="0"/>
              <a:buChar char="o"/>
              <a:defRPr sz="1400" b="0" i="0">
                <a:solidFill>
                  <a:schemeClr val="bg1"/>
                </a:solidFill>
                <a:latin typeface="Arial" panose="020B0604020202020204" pitchFamily="34" charset="0"/>
                <a:cs typeface="Arial" panose="020B0604020202020204" pitchFamily="34" charset="0"/>
              </a:defRPr>
            </a:lvl5pPr>
          </a:lstStyle>
          <a:p>
            <a:pPr lvl="1"/>
            <a:r>
              <a:rPr lang="en-US" dirty="0"/>
              <a:t>Second level for body copy</a:t>
            </a:r>
          </a:p>
          <a:p>
            <a:pPr lvl="2"/>
            <a:r>
              <a:rPr lang="en-US" dirty="0"/>
              <a:t>Third level for bullet if needed</a:t>
            </a:r>
          </a:p>
          <a:p>
            <a:pPr lvl="3"/>
            <a:r>
              <a:rPr lang="en-US" dirty="0"/>
              <a:t>Fourth level for bullet if needed</a:t>
            </a:r>
          </a:p>
          <a:p>
            <a:pPr lvl="4"/>
            <a:r>
              <a:rPr lang="en-US" dirty="0"/>
              <a:t>Fifth level for second level bullet if needed</a:t>
            </a:r>
          </a:p>
        </p:txBody>
      </p:sp>
      <p:sp>
        <p:nvSpPr>
          <p:cNvPr id="5" name="Text Placeholder 7">
            <a:extLst>
              <a:ext uri="{FF2B5EF4-FFF2-40B4-BE49-F238E27FC236}">
                <a16:creationId xmlns:a16="http://schemas.microsoft.com/office/drawing/2014/main" id="{142D857E-CABE-DC48-9EE4-200E78BE2061}"/>
              </a:ext>
            </a:extLst>
          </p:cNvPr>
          <p:cNvSpPr>
            <a:spLocks noGrp="1"/>
          </p:cNvSpPr>
          <p:nvPr>
            <p:ph type="body" sz="quarter" idx="12" hasCustomPrompt="1"/>
          </p:nvPr>
        </p:nvSpPr>
        <p:spPr>
          <a:xfrm>
            <a:off x="420619" y="711200"/>
            <a:ext cx="5071638" cy="355600"/>
          </a:xfrm>
          <a:prstGeom prst="rect">
            <a:avLst/>
          </a:prstGeom>
        </p:spPr>
        <p:txBody>
          <a:bodyPr lIns="0" tIns="0" rIns="0" bIns="0"/>
          <a:lstStyle>
            <a:lvl1pPr marL="0" indent="0">
              <a:buNone/>
              <a:defRPr sz="1800" b="1" i="0">
                <a:solidFill>
                  <a:schemeClr val="accent2"/>
                </a:solidFill>
                <a:latin typeface="Arial" panose="020B0604020202020204" pitchFamily="34" charset="0"/>
                <a:cs typeface="Arial" panose="020B0604020202020204" pitchFamily="34" charset="0"/>
              </a:defRPr>
            </a:lvl1pPr>
            <a:lvl2pPr marL="0" indent="0">
              <a:lnSpc>
                <a:spcPct val="120000"/>
              </a:lnSpc>
              <a:spcBef>
                <a:spcPts val="1800"/>
              </a:spcBef>
              <a:spcAft>
                <a:spcPts val="0"/>
              </a:spcAft>
              <a:buNone/>
              <a:defRPr sz="1400" b="1" i="0">
                <a:solidFill>
                  <a:schemeClr val="bg1"/>
                </a:solidFill>
                <a:latin typeface="Arial" panose="020B0604020202020204" pitchFamily="34" charset="0"/>
                <a:cs typeface="Arial" panose="020B0604020202020204" pitchFamily="34" charset="0"/>
              </a:defRPr>
            </a:lvl2pPr>
            <a:lvl3pPr marL="0" indent="0">
              <a:lnSpc>
                <a:spcPct val="120000"/>
              </a:lnSpc>
              <a:spcBef>
                <a:spcPts val="600"/>
              </a:spcBef>
              <a:spcAft>
                <a:spcPts val="300"/>
              </a:spcAft>
              <a:buFont typeface="Arial" panose="020B0604020202020204" pitchFamily="34" charset="0"/>
              <a:buNone/>
              <a:defRPr sz="1400" b="0" i="0">
                <a:solidFill>
                  <a:schemeClr val="bg1"/>
                </a:solidFill>
                <a:latin typeface="Arial" panose="020B0604020202020204" pitchFamily="34" charset="0"/>
                <a:cs typeface="Arial" panose="020B0604020202020204" pitchFamily="34" charset="0"/>
              </a:defRPr>
            </a:lvl3pPr>
            <a:lvl4pPr marL="182880" indent="-182880">
              <a:lnSpc>
                <a:spcPct val="120000"/>
              </a:lnSpc>
              <a:spcBef>
                <a:spcPts val="1200"/>
              </a:spcBef>
              <a:spcAft>
                <a:spcPts val="0"/>
              </a:spcAft>
              <a:buFont typeface="Arial" panose="020B0604020202020204" pitchFamily="34" charset="0"/>
              <a:buChar char="•"/>
              <a:defRPr sz="1400" b="0" i="0">
                <a:solidFill>
                  <a:schemeClr val="bg1"/>
                </a:solidFill>
                <a:latin typeface="Arial" panose="020B0604020202020204" pitchFamily="34" charset="0"/>
                <a:cs typeface="Arial" panose="020B0604020202020204" pitchFamily="34" charset="0"/>
              </a:defRPr>
            </a:lvl4pPr>
            <a:lvl5pPr marL="365760" indent="-182880">
              <a:lnSpc>
                <a:spcPct val="120000"/>
              </a:lnSpc>
              <a:spcBef>
                <a:spcPts val="300"/>
              </a:spcBef>
              <a:spcAft>
                <a:spcPts val="300"/>
              </a:spcAft>
              <a:buFont typeface="Courier New" panose="02070309020205020404" pitchFamily="49" charset="0"/>
              <a:buChar char="o"/>
              <a:defRPr sz="1400" b="0" i="0">
                <a:solidFill>
                  <a:schemeClr val="bg1"/>
                </a:solidFill>
                <a:latin typeface="Arial" panose="020B0604020202020204" pitchFamily="34" charset="0"/>
                <a:cs typeface="Arial" panose="020B0604020202020204" pitchFamily="34" charset="0"/>
              </a:defRPr>
            </a:lvl5pPr>
          </a:lstStyle>
          <a:p>
            <a:pPr lvl="0"/>
            <a:r>
              <a:rPr lang="en-US" dirty="0"/>
              <a:t>First level for bold copy</a:t>
            </a:r>
          </a:p>
        </p:txBody>
      </p:sp>
      <p:sp>
        <p:nvSpPr>
          <p:cNvPr id="6" name="Text Placeholder 7">
            <a:extLst>
              <a:ext uri="{FF2B5EF4-FFF2-40B4-BE49-F238E27FC236}">
                <a16:creationId xmlns:a16="http://schemas.microsoft.com/office/drawing/2014/main" id="{43A676EA-ECD1-C247-8CFE-4E24B3F983FA}"/>
              </a:ext>
            </a:extLst>
          </p:cNvPr>
          <p:cNvSpPr>
            <a:spLocks noGrp="1"/>
          </p:cNvSpPr>
          <p:nvPr>
            <p:ph type="body" sz="quarter" idx="13" hasCustomPrompt="1"/>
          </p:nvPr>
        </p:nvSpPr>
        <p:spPr>
          <a:xfrm>
            <a:off x="6042590" y="711200"/>
            <a:ext cx="5071638" cy="355600"/>
          </a:xfrm>
          <a:prstGeom prst="rect">
            <a:avLst/>
          </a:prstGeom>
        </p:spPr>
        <p:txBody>
          <a:bodyPr lIns="0" tIns="0" rIns="0" bIns="0"/>
          <a:lstStyle>
            <a:lvl1pPr marL="0" indent="0">
              <a:buNone/>
              <a:defRPr sz="1800" b="1" i="0">
                <a:solidFill>
                  <a:schemeClr val="accent2"/>
                </a:solidFill>
                <a:latin typeface="Arial" panose="020B0604020202020204" pitchFamily="34" charset="0"/>
                <a:cs typeface="Arial" panose="020B0604020202020204" pitchFamily="34" charset="0"/>
              </a:defRPr>
            </a:lvl1pPr>
            <a:lvl2pPr marL="0" indent="0">
              <a:lnSpc>
                <a:spcPct val="120000"/>
              </a:lnSpc>
              <a:spcBef>
                <a:spcPts val="1800"/>
              </a:spcBef>
              <a:spcAft>
                <a:spcPts val="0"/>
              </a:spcAft>
              <a:buNone/>
              <a:defRPr sz="1400" b="1" i="0">
                <a:solidFill>
                  <a:schemeClr val="bg1"/>
                </a:solidFill>
                <a:latin typeface="Arial" panose="020B0604020202020204" pitchFamily="34" charset="0"/>
                <a:cs typeface="Arial" panose="020B0604020202020204" pitchFamily="34" charset="0"/>
              </a:defRPr>
            </a:lvl2pPr>
            <a:lvl3pPr marL="0" indent="0">
              <a:lnSpc>
                <a:spcPct val="120000"/>
              </a:lnSpc>
              <a:spcBef>
                <a:spcPts val="600"/>
              </a:spcBef>
              <a:spcAft>
                <a:spcPts val="300"/>
              </a:spcAft>
              <a:buFont typeface="Arial" panose="020B0604020202020204" pitchFamily="34" charset="0"/>
              <a:buNone/>
              <a:defRPr sz="1400" b="0" i="0">
                <a:solidFill>
                  <a:schemeClr val="bg1"/>
                </a:solidFill>
                <a:latin typeface="Arial" panose="020B0604020202020204" pitchFamily="34" charset="0"/>
                <a:cs typeface="Arial" panose="020B0604020202020204" pitchFamily="34" charset="0"/>
              </a:defRPr>
            </a:lvl3pPr>
            <a:lvl4pPr marL="182880" indent="-182880">
              <a:lnSpc>
                <a:spcPct val="120000"/>
              </a:lnSpc>
              <a:spcBef>
                <a:spcPts val="1200"/>
              </a:spcBef>
              <a:spcAft>
                <a:spcPts val="0"/>
              </a:spcAft>
              <a:buFont typeface="Arial" panose="020B0604020202020204" pitchFamily="34" charset="0"/>
              <a:buChar char="•"/>
              <a:defRPr sz="1400" b="0" i="0">
                <a:solidFill>
                  <a:schemeClr val="bg1"/>
                </a:solidFill>
                <a:latin typeface="Arial" panose="020B0604020202020204" pitchFamily="34" charset="0"/>
                <a:cs typeface="Arial" panose="020B0604020202020204" pitchFamily="34" charset="0"/>
              </a:defRPr>
            </a:lvl4pPr>
            <a:lvl5pPr marL="365760" indent="-182880">
              <a:lnSpc>
                <a:spcPct val="120000"/>
              </a:lnSpc>
              <a:spcBef>
                <a:spcPts val="300"/>
              </a:spcBef>
              <a:spcAft>
                <a:spcPts val="300"/>
              </a:spcAft>
              <a:buFont typeface="Courier New" panose="02070309020205020404" pitchFamily="49" charset="0"/>
              <a:buChar char="o"/>
              <a:defRPr sz="1400" b="0" i="0">
                <a:solidFill>
                  <a:schemeClr val="bg1"/>
                </a:solidFill>
                <a:latin typeface="Arial" panose="020B0604020202020204" pitchFamily="34" charset="0"/>
                <a:cs typeface="Arial" panose="020B0604020202020204" pitchFamily="34" charset="0"/>
              </a:defRPr>
            </a:lvl5pPr>
          </a:lstStyle>
          <a:p>
            <a:pPr lvl="0"/>
            <a:r>
              <a:rPr lang="en-US" dirty="0"/>
              <a:t>First level for bold copy</a:t>
            </a:r>
          </a:p>
        </p:txBody>
      </p:sp>
    </p:spTree>
    <p:extLst>
      <p:ext uri="{BB962C8B-B14F-4D97-AF65-F5344CB8AC3E}">
        <p14:creationId xmlns:p14="http://schemas.microsoft.com/office/powerpoint/2010/main" val="25826681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userDrawn="1"/>
        </p:nvSpPr>
        <p:spPr>
          <a:xfrm>
            <a:off x="493583" y="701675"/>
            <a:ext cx="7650181" cy="687913"/>
          </a:xfrm>
          <a:prstGeom prst="rect">
            <a:avLst/>
          </a:prstGeom>
        </p:spPr>
        <p:txBody>
          <a:bodyPr lIns="0"/>
          <a:lstStyle>
            <a:lvl1pPr lvl="0" indent="0" defTabSz="914126">
              <a:lnSpc>
                <a:spcPct val="90000"/>
              </a:lnSpc>
              <a:spcBef>
                <a:spcPts val="1000"/>
              </a:spcBef>
              <a:buFont typeface="Arial" panose="020B0604020202020204" pitchFamily="34" charset="0"/>
              <a:buNone/>
              <a:defRPr sz="3000" b="0" i="0">
                <a:solidFill>
                  <a:schemeClr val="bg1"/>
                </a:solidFill>
                <a:latin typeface="Arial" panose="020B0604020202020204" pitchFamily="34" charset="0"/>
                <a:cs typeface="Arial" panose="020B0604020202020204" pitchFamily="34" charset="0"/>
              </a:defRPr>
            </a:lvl1pPr>
            <a:lvl2pPr marL="685594" indent="-228531" defTabSz="914126">
              <a:lnSpc>
                <a:spcPct val="90000"/>
              </a:lnSpc>
              <a:spcBef>
                <a:spcPts val="500"/>
              </a:spcBef>
              <a:buFont typeface="Arial" panose="020B0604020202020204" pitchFamily="34" charset="0"/>
              <a:buChar char="•"/>
              <a:defRPr sz="2399"/>
            </a:lvl2pPr>
            <a:lvl3pPr marL="1142657" indent="-228531" defTabSz="914126">
              <a:lnSpc>
                <a:spcPct val="90000"/>
              </a:lnSpc>
              <a:spcBef>
                <a:spcPts val="500"/>
              </a:spcBef>
              <a:buFont typeface="Arial" panose="020B0604020202020204" pitchFamily="34" charset="0"/>
              <a:buChar char="•"/>
              <a:defRPr sz="1999"/>
            </a:lvl3pPr>
            <a:lvl4pPr marL="1599720" indent="-228531" defTabSz="914126">
              <a:lnSpc>
                <a:spcPct val="90000"/>
              </a:lnSpc>
              <a:spcBef>
                <a:spcPts val="500"/>
              </a:spcBef>
              <a:buFont typeface="Arial" panose="020B0604020202020204" pitchFamily="34" charset="0"/>
              <a:buChar char="•"/>
              <a:defRPr sz="1799"/>
            </a:lvl4pPr>
            <a:lvl5pPr marL="2056783" indent="-228531" defTabSz="914126">
              <a:lnSpc>
                <a:spcPct val="90000"/>
              </a:lnSpc>
              <a:spcBef>
                <a:spcPts val="500"/>
              </a:spcBef>
              <a:buFont typeface="Arial" panose="020B0604020202020204" pitchFamily="34" charset="0"/>
              <a:buChar char="•"/>
              <a:defRPr sz="1799"/>
            </a:lvl5pPr>
            <a:lvl6pPr marL="2513846" indent="-228531" defTabSz="914126">
              <a:lnSpc>
                <a:spcPct val="90000"/>
              </a:lnSpc>
              <a:spcBef>
                <a:spcPts val="500"/>
              </a:spcBef>
              <a:buFont typeface="Arial" panose="020B0604020202020204" pitchFamily="34" charset="0"/>
              <a:buChar char="•"/>
              <a:defRPr sz="1799"/>
            </a:lvl6pPr>
            <a:lvl7pPr marL="2970908" indent="-228531" defTabSz="914126">
              <a:lnSpc>
                <a:spcPct val="90000"/>
              </a:lnSpc>
              <a:spcBef>
                <a:spcPts val="500"/>
              </a:spcBef>
              <a:buFont typeface="Arial" panose="020B0604020202020204" pitchFamily="34" charset="0"/>
              <a:buChar char="•"/>
              <a:defRPr sz="1799"/>
            </a:lvl7pPr>
            <a:lvl8pPr marL="3427971" indent="-228531" defTabSz="914126">
              <a:lnSpc>
                <a:spcPct val="90000"/>
              </a:lnSpc>
              <a:spcBef>
                <a:spcPts val="500"/>
              </a:spcBef>
              <a:buFont typeface="Arial" panose="020B0604020202020204" pitchFamily="34" charset="0"/>
              <a:buChar char="•"/>
              <a:defRPr sz="1799"/>
            </a:lvl8pPr>
            <a:lvl9pPr marL="3885034" indent="-228531" defTabSz="914126">
              <a:lnSpc>
                <a:spcPct val="90000"/>
              </a:lnSpc>
              <a:spcBef>
                <a:spcPts val="500"/>
              </a:spcBef>
              <a:buFont typeface="Arial" panose="020B0604020202020204" pitchFamily="34" charset="0"/>
              <a:buChar char="•"/>
              <a:defRPr sz="1799"/>
            </a:lvl9pPr>
          </a:lstStyle>
          <a:p>
            <a:pPr lvl="0"/>
            <a:r>
              <a:rPr lang="en-US" dirty="0">
                <a:latin typeface="Arial" panose="020B0604020202020204" pitchFamily="34" charset="0"/>
                <a:cs typeface="Arial" panose="020B0604020202020204" pitchFamily="34" charset="0"/>
              </a:rPr>
              <a:t>Disclaimer</a:t>
            </a:r>
          </a:p>
        </p:txBody>
      </p:sp>
      <p:cxnSp>
        <p:nvCxnSpPr>
          <p:cNvPr id="10" name="Straight Connector 9">
            <a:extLst>
              <a:ext uri="{FF2B5EF4-FFF2-40B4-BE49-F238E27FC236}">
                <a16:creationId xmlns:a16="http://schemas.microsoft.com/office/drawing/2014/main" id="{472A8183-D75D-A544-A0C5-4AD1F4149183}"/>
              </a:ext>
            </a:extLst>
          </p:cNvPr>
          <p:cNvCxnSpPr>
            <a:cxnSpLocks/>
          </p:cNvCxnSpPr>
          <p:nvPr userDrawn="1"/>
        </p:nvCxnSpPr>
        <p:spPr>
          <a:xfrm>
            <a:off x="523451" y="1430585"/>
            <a:ext cx="507559" cy="0"/>
          </a:xfrm>
          <a:prstGeom prst="line">
            <a:avLst/>
          </a:prstGeom>
          <a:ln w="19050">
            <a:solidFill>
              <a:srgbClr val="FF9E24"/>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523451" y="1676400"/>
            <a:ext cx="11133561" cy="4162678"/>
          </a:xfrm>
          <a:prstGeom prst="rect">
            <a:avLst/>
          </a:prstGeom>
          <a:noFill/>
        </p:spPr>
        <p:txBody>
          <a:bodyPr wrap="square" lIns="0" rtlCol="0">
            <a:spAutoFit/>
          </a:bodyPr>
          <a:lstStyle/>
          <a:p>
            <a:pPr lvl="0" defTabSz="761787">
              <a:lnSpc>
                <a:spcPct val="100000"/>
              </a:lnSpc>
              <a:spcBef>
                <a:spcPts val="0"/>
              </a:spcBef>
              <a:spcAft>
                <a:spcPts val="500"/>
              </a:spcAft>
              <a:buSzPct val="90000"/>
              <a:defRPr/>
            </a:pPr>
            <a:r>
              <a:rPr lang="en-GB" sz="1200" kern="0" dirty="0">
                <a:solidFill>
                  <a:srgbClr val="FFFFFF"/>
                </a:solidFill>
                <a:latin typeface="Arial" panose="020B0604020202020204" pitchFamily="34" charset="0"/>
                <a:cs typeface="Arial" panose="020B0604020202020204" pitchFamily="34" charset="0"/>
              </a:rPr>
              <a:t>The data included in these materials are for illustrative purposes only. The BLOOMBERG TERMINAL service and Bloomberg data products (the “Services”) are owned and distributed by Bloomberg Finance L.P. (“BFLP”) except (</a:t>
            </a:r>
            <a:r>
              <a:rPr lang="en-GB" sz="1200" kern="0" dirty="0" err="1">
                <a:solidFill>
                  <a:srgbClr val="FFFFFF"/>
                </a:solidFill>
                <a:latin typeface="Arial" panose="020B0604020202020204" pitchFamily="34" charset="0"/>
                <a:cs typeface="Arial" panose="020B0604020202020204" pitchFamily="34" charset="0"/>
              </a:rPr>
              <a:t>i</a:t>
            </a:r>
            <a:r>
              <a:rPr lang="en-GB" sz="1200" kern="0" dirty="0">
                <a:solidFill>
                  <a:srgbClr val="FFFFFF"/>
                </a:solidFill>
                <a:latin typeface="Arial" panose="020B0604020202020204" pitchFamily="34" charset="0"/>
                <a:cs typeface="Arial" panose="020B0604020202020204" pitchFamily="34" charset="0"/>
              </a:rPr>
              <a:t>) in Argentina, Australia and certain jurisdictions in the Pacific Islands, Bermuda, China, India, Japan, Korea and New Zealand, where Bloomberg L.P. and its subsidiaries (“BLP”) distribute these products, and (ii) in Singapore and the jurisdictions serviced by Bloomberg’s Singapore office, where a subsidiary of BFLP distributes these products. BLP provides BFLP and its subsidiaries with global marketing and operational support and service. Certain features, functions, products and services are available only to sophisticated investors and only where permitted. BFLP, BLP and their affiliates do not guarantee the accuracy of prices or other information in the Services. Nothing in the Services shall constitute or be construed as an offering of financial instruments by BFLP, BLP or their affiliates, or as investment advice or recommendations by BFLP, BLP or their affiliates of an investment strategy or whether or not to “buy”, “sell” or “hold” an investment. Information available via the Services should not be considered as information sufficient upon which to base an investment decision. The following are trademarks and service marks of BFLP, a Delaware limited partnership, or its subsidiaries: BLOOMBERG, BLOOMBERG ANYWHERE, BLOOMBERG MARKETS, BLOOMBERG NEWS, BLOOMBERG PROFESSIONAL, BLOOMBERG TERMINAL and BLOOMBERG.COM. Absence of any trademark or service mark from this list does not waive Bloomberg’s intellectual property rights in that name, mark or logo. All rights reserved. © 2021 Bloomberg.</a:t>
            </a:r>
          </a:p>
          <a:p>
            <a:pPr lvl="0" defTabSz="761787">
              <a:lnSpc>
                <a:spcPct val="100000"/>
              </a:lnSpc>
              <a:spcBef>
                <a:spcPts val="0"/>
              </a:spcBef>
              <a:spcAft>
                <a:spcPts val="500"/>
              </a:spcAft>
              <a:buSzPct val="90000"/>
              <a:defRPr/>
            </a:pPr>
            <a:r>
              <a:rPr lang="en-GB" sz="1200" kern="0" dirty="0">
                <a:solidFill>
                  <a:srgbClr val="FFFFFF"/>
                </a:solidFill>
                <a:latin typeface="Arial" panose="020B0604020202020204" pitchFamily="34" charset="0"/>
                <a:cs typeface="Arial" panose="020B0604020202020204" pitchFamily="34" charset="0"/>
              </a:rPr>
              <a:t>Bloomberg Intelligence is a service provided by Bloomberg Finance L.P. and its affiliates. Bloomberg Intelligence shall not constitute, nor be construed as, investment advice or investment recommendations (i.e., recommendations as to whether or not to “buy”, “sell”, “hold”, or to enter or not to enter into any other transaction involving any specific interest) or a recommendation as to an investment or other strategy. No aspect of the Bloomberg Intelligence function is based on the consideration of a customer's individual circumstances. Bloomberg Intelligence should not be considered as information sufficient upon which to base an investment decision.  You should determine on your own whether you agree with Bloomberg Intelligence.</a:t>
            </a:r>
          </a:p>
          <a:p>
            <a:pPr lvl="0" defTabSz="761787">
              <a:lnSpc>
                <a:spcPct val="100000"/>
              </a:lnSpc>
              <a:spcBef>
                <a:spcPts val="0"/>
              </a:spcBef>
              <a:spcAft>
                <a:spcPts val="500"/>
              </a:spcAft>
              <a:buSzPct val="90000"/>
              <a:defRPr/>
            </a:pPr>
            <a:r>
              <a:rPr lang="en-GB" sz="1200" kern="0" dirty="0">
                <a:solidFill>
                  <a:srgbClr val="FFFFFF"/>
                </a:solidFill>
                <a:latin typeface="Arial" panose="020B0604020202020204" pitchFamily="34" charset="0"/>
                <a:cs typeface="Arial" panose="020B0604020202020204" pitchFamily="34" charset="0"/>
              </a:rPr>
              <a:t>Bloomberg Intelligence Credit and Company research is offered only in certain jurisdictions. Bloomberg Intelligence should not be construed as tax or accounting advice or as a service designed to facilitate any Bloomberg Intelligence subscriber's compliance with its tax, accounting, or other legal obligations. Employees involved in Bloomberg Intelligence may hold positions in the securities </a:t>
            </a:r>
            <a:r>
              <a:rPr lang="en-GB" sz="1200" kern="0" dirty="0" err="1">
                <a:solidFill>
                  <a:srgbClr val="FFFFFF"/>
                </a:solidFill>
                <a:latin typeface="Arial" panose="020B0604020202020204" pitchFamily="34" charset="0"/>
                <a:cs typeface="Arial" panose="020B0604020202020204" pitchFamily="34" charset="0"/>
              </a:rPr>
              <a:t>analyzed</a:t>
            </a:r>
            <a:r>
              <a:rPr lang="en-GB" sz="1200" kern="0" dirty="0">
                <a:solidFill>
                  <a:srgbClr val="FFFFFF"/>
                </a:solidFill>
                <a:latin typeface="Arial" panose="020B0604020202020204" pitchFamily="34" charset="0"/>
                <a:cs typeface="Arial" panose="020B0604020202020204" pitchFamily="34" charset="0"/>
              </a:rPr>
              <a:t> or discussed on Bloomberg Intelligence.</a:t>
            </a: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64911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8375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192BF-C363-9247-A48A-0CB029D098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6BD785-D3CF-6440-A9D2-B8E801973F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9809A8-B8A3-5D45-9DC9-384EE3E97A64}"/>
              </a:ext>
            </a:extLst>
          </p:cNvPr>
          <p:cNvSpPr>
            <a:spLocks noGrp="1"/>
          </p:cNvSpPr>
          <p:nvPr>
            <p:ph type="dt" sz="half" idx="10"/>
          </p:nvPr>
        </p:nvSpPr>
        <p:spPr/>
        <p:txBody>
          <a:bodyPr/>
          <a:lstStyle/>
          <a:p>
            <a:fld id="{5FD654DF-E37D-8C47-B114-8D58E782F09F}" type="datetimeFigureOut">
              <a:rPr lang="en-US" smtClean="0"/>
              <a:t>6/7/2026</a:t>
            </a:fld>
            <a:endParaRPr lang="en-US"/>
          </a:p>
        </p:txBody>
      </p:sp>
      <p:sp>
        <p:nvSpPr>
          <p:cNvPr id="5" name="Footer Placeholder 4">
            <a:extLst>
              <a:ext uri="{FF2B5EF4-FFF2-40B4-BE49-F238E27FC236}">
                <a16:creationId xmlns:a16="http://schemas.microsoft.com/office/drawing/2014/main" id="{6BB39AA1-DD94-8A4D-8B90-CA90E51115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DC0910-3922-D848-BBFB-8AD664B7C8D9}"/>
              </a:ext>
            </a:extLst>
          </p:cNvPr>
          <p:cNvSpPr>
            <a:spLocks noGrp="1"/>
          </p:cNvSpPr>
          <p:nvPr>
            <p:ph type="sldNum" sz="quarter" idx="12"/>
          </p:nvPr>
        </p:nvSpPr>
        <p:spPr/>
        <p:txBody>
          <a:bodyPr/>
          <a:lstStyle/>
          <a:p>
            <a:fld id="{5F27258D-CE06-7240-B5BC-FFD84072481A}" type="slidenum">
              <a:rPr lang="en-US" smtClean="0"/>
              <a:t>‹#›</a:t>
            </a:fld>
            <a:endParaRPr lang="en-US"/>
          </a:p>
        </p:txBody>
      </p:sp>
    </p:spTree>
    <p:extLst>
      <p:ext uri="{BB962C8B-B14F-4D97-AF65-F5344CB8AC3E}">
        <p14:creationId xmlns:p14="http://schemas.microsoft.com/office/powerpoint/2010/main" val="3232865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3244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8882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122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2657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723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08899" y="1445024"/>
            <a:ext cx="10771028" cy="954107"/>
          </a:xfrm>
          <a:prstGeom prst="rect">
            <a:avLst/>
          </a:prstGeom>
        </p:spPr>
        <p:txBody>
          <a:bodyPr wrap="square" lIns="0" tIns="0" rIns="0" bIns="0">
            <a:spAutoFit/>
          </a:bodyPr>
          <a:lstStyle>
            <a:lvl1pPr>
              <a:defRPr sz="6200" b="1" i="0">
                <a:solidFill>
                  <a:schemeClr val="bg1"/>
                </a:solidFill>
                <a:latin typeface="Arial"/>
                <a:cs typeface="Arial"/>
              </a:defRPr>
            </a:lvl1pPr>
          </a:lstStyle>
          <a:p>
            <a:endParaRPr dirty="0"/>
          </a:p>
        </p:txBody>
      </p:sp>
      <p:sp>
        <p:nvSpPr>
          <p:cNvPr id="3" name="Holder 3"/>
          <p:cNvSpPr>
            <a:spLocks noGrp="1"/>
          </p:cNvSpPr>
          <p:nvPr>
            <p:ph type="body" idx="1"/>
          </p:nvPr>
        </p:nvSpPr>
        <p:spPr>
          <a:xfrm>
            <a:off x="609441" y="1577340"/>
            <a:ext cx="10969943"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4144201" y="6377940"/>
            <a:ext cx="3900424" cy="23083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441" y="6377940"/>
            <a:ext cx="2803430" cy="23083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6/7/2026</a:t>
            </a:fld>
            <a:endParaRPr lang="en-US"/>
          </a:p>
        </p:txBody>
      </p:sp>
      <p:sp>
        <p:nvSpPr>
          <p:cNvPr id="6" name="Holder 6"/>
          <p:cNvSpPr>
            <a:spLocks noGrp="1"/>
          </p:cNvSpPr>
          <p:nvPr>
            <p:ph type="sldNum" sz="quarter" idx="7"/>
          </p:nvPr>
        </p:nvSpPr>
        <p:spPr>
          <a:xfrm>
            <a:off x="8775954" y="6377940"/>
            <a:ext cx="2803430" cy="23083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7" r:id="rId1"/>
    <p:sldLayoutId id="2147483736" r:id="rId2"/>
    <p:sldLayoutId id="2147483668" r:id="rId3"/>
    <p:sldLayoutId id="2147483669" r:id="rId4"/>
    <p:sldLayoutId id="2147483670" r:id="rId5"/>
    <p:sldLayoutId id="2147483671" r:id="rId6"/>
    <p:sldLayoutId id="2147483672" r:id="rId7"/>
    <p:sldLayoutId id="2147483673" r:id="rId8"/>
    <p:sldLayoutId id="2147483675" r:id="rId9"/>
    <p:sldLayoutId id="2147483689" r:id="rId10"/>
    <p:sldLayoutId id="2147483690" r:id="rId11"/>
  </p:sldLayoutIdLst>
  <p:txStyles>
    <p:titleStyle>
      <a:lvl1pPr>
        <a:defRPr>
          <a:solidFill>
            <a:schemeClr val="tx1"/>
          </a:solidFill>
          <a:latin typeface="+mj-lt"/>
          <a:ea typeface="+mj-ea"/>
          <a:cs typeface="+mj-cs"/>
        </a:defRPr>
      </a:lvl1pPr>
    </p:titleStyle>
    <p:bodyStyle>
      <a:lvl1pPr marL="0">
        <a:defRPr>
          <a:solidFill>
            <a:schemeClr val="tx1"/>
          </a:solidFill>
          <a:latin typeface="+mn-lt"/>
          <a:ea typeface="+mn-ea"/>
          <a:cs typeface="+mn-cs"/>
        </a:defRPr>
      </a:lvl1pPr>
      <a:lvl2pPr marL="380893">
        <a:defRPr>
          <a:latin typeface="+mn-lt"/>
          <a:ea typeface="+mn-ea"/>
          <a:cs typeface="+mn-cs"/>
        </a:defRPr>
      </a:lvl2pPr>
      <a:lvl3pPr marL="761787">
        <a:defRPr>
          <a:latin typeface="+mn-lt"/>
          <a:ea typeface="+mn-ea"/>
          <a:cs typeface="+mn-cs"/>
        </a:defRPr>
      </a:lvl3pPr>
      <a:lvl4pPr marL="1142680">
        <a:defRPr>
          <a:latin typeface="+mn-lt"/>
          <a:ea typeface="+mn-ea"/>
          <a:cs typeface="+mn-cs"/>
        </a:defRPr>
      </a:lvl4pPr>
      <a:lvl5pPr marL="1523573">
        <a:defRPr>
          <a:latin typeface="+mn-lt"/>
          <a:ea typeface="+mn-ea"/>
          <a:cs typeface="+mn-cs"/>
        </a:defRPr>
      </a:lvl5pPr>
      <a:lvl6pPr marL="1904467">
        <a:defRPr>
          <a:latin typeface="+mn-lt"/>
          <a:ea typeface="+mn-ea"/>
          <a:cs typeface="+mn-cs"/>
        </a:defRPr>
      </a:lvl6pPr>
      <a:lvl7pPr marL="2285360">
        <a:defRPr>
          <a:latin typeface="+mn-lt"/>
          <a:ea typeface="+mn-ea"/>
          <a:cs typeface="+mn-cs"/>
        </a:defRPr>
      </a:lvl7pPr>
      <a:lvl8pPr marL="2666253">
        <a:defRPr>
          <a:latin typeface="+mn-lt"/>
          <a:ea typeface="+mn-ea"/>
          <a:cs typeface="+mn-cs"/>
        </a:defRPr>
      </a:lvl8pPr>
      <a:lvl9pPr marL="3047147">
        <a:defRPr>
          <a:latin typeface="+mn-lt"/>
          <a:ea typeface="+mn-ea"/>
          <a:cs typeface="+mn-cs"/>
        </a:defRPr>
      </a:lvl9pPr>
    </p:bodyStyle>
    <p:otherStyle>
      <a:lvl1pPr marL="0">
        <a:defRPr>
          <a:latin typeface="+mn-lt"/>
          <a:ea typeface="+mn-ea"/>
          <a:cs typeface="+mn-cs"/>
        </a:defRPr>
      </a:lvl1pPr>
      <a:lvl2pPr marL="380893">
        <a:defRPr>
          <a:latin typeface="+mn-lt"/>
          <a:ea typeface="+mn-ea"/>
          <a:cs typeface="+mn-cs"/>
        </a:defRPr>
      </a:lvl2pPr>
      <a:lvl3pPr marL="761787">
        <a:defRPr>
          <a:latin typeface="+mn-lt"/>
          <a:ea typeface="+mn-ea"/>
          <a:cs typeface="+mn-cs"/>
        </a:defRPr>
      </a:lvl3pPr>
      <a:lvl4pPr marL="1142680">
        <a:defRPr>
          <a:latin typeface="+mn-lt"/>
          <a:ea typeface="+mn-ea"/>
          <a:cs typeface="+mn-cs"/>
        </a:defRPr>
      </a:lvl4pPr>
      <a:lvl5pPr marL="1523573">
        <a:defRPr>
          <a:latin typeface="+mn-lt"/>
          <a:ea typeface="+mn-ea"/>
          <a:cs typeface="+mn-cs"/>
        </a:defRPr>
      </a:lvl5pPr>
      <a:lvl6pPr marL="1904467">
        <a:defRPr>
          <a:latin typeface="+mn-lt"/>
          <a:ea typeface="+mn-ea"/>
          <a:cs typeface="+mn-cs"/>
        </a:defRPr>
      </a:lvl6pPr>
      <a:lvl7pPr marL="2285360">
        <a:defRPr>
          <a:latin typeface="+mn-lt"/>
          <a:ea typeface="+mn-ea"/>
          <a:cs typeface="+mn-cs"/>
        </a:defRPr>
      </a:lvl7pPr>
      <a:lvl8pPr marL="2666253">
        <a:defRPr>
          <a:latin typeface="+mn-lt"/>
          <a:ea typeface="+mn-ea"/>
          <a:cs typeface="+mn-cs"/>
        </a:defRPr>
      </a:lvl8pPr>
      <a:lvl9pPr marL="3047147">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796709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734" r:id="rId3"/>
    <p:sldLayoutId id="2147483696" r:id="rId4"/>
    <p:sldLayoutId id="2147483695" r:id="rId5"/>
    <p:sldLayoutId id="2147483694" r:id="rId6"/>
    <p:sldLayoutId id="2147483698" r:id="rId7"/>
    <p:sldLayoutId id="2147483697" r:id="rId8"/>
    <p:sldLayoutId id="2147483693" r:id="rId9"/>
    <p:sldLayoutId id="2147483677" r:id="rId10"/>
    <p:sldLayoutId id="2147483735" r:id="rId11"/>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0037611"/>
      </p:ext>
    </p:extLst>
  </p:cSld>
  <p:clrMap bg1="lt1" tx1="dk1" bg2="lt2" tx2="dk2" accent1="accent1" accent2="accent2" accent3="accent3" accent4="accent4" accent5="accent5" accent6="accent6" hlink="hlink" folHlink="folHlink"/>
  <p:sldLayoutIdLst>
    <p:sldLayoutId id="2147483674" r:id="rId1"/>
    <p:sldLayoutId id="2147483684" r:id="rId2"/>
    <p:sldLayoutId id="2147483685" r:id="rId3"/>
    <p:sldLayoutId id="2147483686" r:id="rId4"/>
    <p:sldLayoutId id="2147483687" r:id="rId5"/>
    <p:sldLayoutId id="2147483688" r:id="rId6"/>
    <p:sldLayoutId id="2147483680" r:id="rId7"/>
    <p:sldLayoutId id="2147483681" r:id="rId8"/>
    <p:sldLayoutId id="2147483682" r:id="rId9"/>
    <p:sldLayoutId id="2147483700" r:id="rId10"/>
    <p:sldLayoutId id="2147483701" r:id="rId11"/>
    <p:sldLayoutId id="2147483703" r:id="rId12"/>
    <p:sldLayoutId id="2147483704" r:id="rId13"/>
    <p:sldLayoutId id="2147483709" r:id="rId14"/>
    <p:sldLayoutId id="2147483706" r:id="rId15"/>
    <p:sldLayoutId id="2147483708" r:id="rId16"/>
    <p:sldLayoutId id="2147483707" r:id="rId17"/>
    <p:sldLayoutId id="2147483705" r:id="rId18"/>
    <p:sldLayoutId id="2147483714" r:id="rId19"/>
    <p:sldLayoutId id="2147483713" r:id="rId20"/>
    <p:sldLayoutId id="2147483712" r:id="rId21"/>
    <p:sldLayoutId id="2147483711" r:id="rId22"/>
    <p:sldLayoutId id="2147483710" r:id="rId23"/>
    <p:sldLayoutId id="2147483733" r:id="rId24"/>
    <p:sldLayoutId id="2147483683" r:id="rId25"/>
    <p:sldLayoutId id="2147483737" r:id="rId26"/>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8.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75ECA44-4659-9F49-AD1A-007DEB8A4613}"/>
              </a:ext>
            </a:extLst>
          </p:cNvPr>
          <p:cNvSpPr txBox="1">
            <a:spLocks/>
          </p:cNvSpPr>
          <p:nvPr/>
        </p:nvSpPr>
        <p:spPr>
          <a:xfrm>
            <a:off x="760412" y="1905000"/>
            <a:ext cx="11201400" cy="32598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063">
              <a:lnSpc>
                <a:spcPct val="95000"/>
              </a:lnSpc>
              <a:spcAft>
                <a:spcPts val="600"/>
              </a:spcAft>
            </a:pPr>
            <a:r>
              <a:rPr lang="en-US" sz="5400" b="1" dirty="0">
                <a:solidFill>
                  <a:schemeClr val="bg1"/>
                </a:solidFill>
              </a:rPr>
              <a:t>The Changing Rules of Distress: Liability Management and the Future of Chapter 11</a:t>
            </a:r>
            <a:endParaRPr lang="en-US" sz="5398"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3612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2F1B7-8FA6-4F46-7042-651D59DBD53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4EDCDCA-9A19-FFBB-EABC-DD8F79F6D2C1}"/>
              </a:ext>
            </a:extLst>
          </p:cNvPr>
          <p:cNvSpPr>
            <a:spLocks noGrp="1"/>
          </p:cNvSpPr>
          <p:nvPr>
            <p:ph type="body" sz="quarter" idx="10"/>
          </p:nvPr>
        </p:nvSpPr>
        <p:spPr>
          <a:xfrm>
            <a:off x="427037" y="701675"/>
            <a:ext cx="10010775" cy="669925"/>
          </a:xfrm>
        </p:spPr>
        <p:txBody>
          <a:bodyPr/>
          <a:lstStyle/>
          <a:p>
            <a:r>
              <a:rPr lang="en-US" dirty="0"/>
              <a:t>Cases to Watch</a:t>
            </a:r>
          </a:p>
        </p:txBody>
      </p:sp>
      <p:graphicFrame>
        <p:nvGraphicFramePr>
          <p:cNvPr id="4" name="Table 3">
            <a:extLst>
              <a:ext uri="{FF2B5EF4-FFF2-40B4-BE49-F238E27FC236}">
                <a16:creationId xmlns:a16="http://schemas.microsoft.com/office/drawing/2014/main" id="{1FD68FDC-E038-A767-56D0-F0C99EA8421D}"/>
              </a:ext>
            </a:extLst>
          </p:cNvPr>
          <p:cNvGraphicFramePr>
            <a:graphicFrameLocks noGrp="1"/>
          </p:cNvGraphicFramePr>
          <p:nvPr>
            <p:extLst>
              <p:ext uri="{D42A27DB-BD31-4B8C-83A1-F6EECF244321}">
                <p14:modId xmlns:p14="http://schemas.microsoft.com/office/powerpoint/2010/main" val="4242508953"/>
              </p:ext>
            </p:extLst>
          </p:nvPr>
        </p:nvGraphicFramePr>
        <p:xfrm>
          <a:off x="427037" y="1905000"/>
          <a:ext cx="10621982" cy="3749673"/>
        </p:xfrm>
        <a:graphic>
          <a:graphicData uri="http://schemas.openxmlformats.org/drawingml/2006/table">
            <a:tbl>
              <a:tblPr firstRow="1" bandRow="1">
                <a:tableStyleId>{5C22544A-7EE6-4342-B048-85BDC9FD1C3A}</a:tableStyleId>
              </a:tblPr>
              <a:tblGrid>
                <a:gridCol w="3131915">
                  <a:extLst>
                    <a:ext uri="{9D8B030D-6E8A-4147-A177-3AD203B41FA5}">
                      <a16:colId xmlns:a16="http://schemas.microsoft.com/office/drawing/2014/main" val="4187930549"/>
                    </a:ext>
                  </a:extLst>
                </a:gridCol>
                <a:gridCol w="2156393">
                  <a:extLst>
                    <a:ext uri="{9D8B030D-6E8A-4147-A177-3AD203B41FA5}">
                      <a16:colId xmlns:a16="http://schemas.microsoft.com/office/drawing/2014/main" val="2761247667"/>
                    </a:ext>
                  </a:extLst>
                </a:gridCol>
                <a:gridCol w="2779521">
                  <a:extLst>
                    <a:ext uri="{9D8B030D-6E8A-4147-A177-3AD203B41FA5}">
                      <a16:colId xmlns:a16="http://schemas.microsoft.com/office/drawing/2014/main" val="3248458631"/>
                    </a:ext>
                  </a:extLst>
                </a:gridCol>
                <a:gridCol w="2554153">
                  <a:extLst>
                    <a:ext uri="{9D8B030D-6E8A-4147-A177-3AD203B41FA5}">
                      <a16:colId xmlns:a16="http://schemas.microsoft.com/office/drawing/2014/main" val="4234214798"/>
                    </a:ext>
                  </a:extLst>
                </a:gridCol>
              </a:tblGrid>
              <a:tr h="342041">
                <a:tc>
                  <a:txBody>
                    <a:bodyPr/>
                    <a:lstStyle/>
                    <a:p>
                      <a:r>
                        <a:rPr lang="en-US" sz="1400" dirty="0">
                          <a:latin typeface="Arial" panose="020B0604020202020204" pitchFamily="34" charset="0"/>
                          <a:cs typeface="Arial" panose="020B0604020202020204" pitchFamily="34" charset="0"/>
                        </a:rPr>
                        <a:t>Case</a:t>
                      </a:r>
                    </a:p>
                  </a:txBody>
                  <a:tcPr/>
                </a:tc>
                <a:tc>
                  <a:txBody>
                    <a:bodyPr/>
                    <a:lstStyle/>
                    <a:p>
                      <a:r>
                        <a:rPr lang="en-US" sz="1400" dirty="0">
                          <a:latin typeface="Arial" panose="020B0604020202020204" pitchFamily="34" charset="0"/>
                          <a:cs typeface="Arial" panose="020B0604020202020204" pitchFamily="34" charset="0"/>
                        </a:rPr>
                        <a:t>Court</a:t>
                      </a:r>
                    </a:p>
                  </a:txBody>
                  <a:tcPr/>
                </a:tc>
                <a:tc>
                  <a:txBody>
                    <a:bodyPr/>
                    <a:lstStyle/>
                    <a:p>
                      <a:r>
                        <a:rPr lang="en-US" sz="1400" dirty="0">
                          <a:latin typeface="Arial" panose="020B0604020202020204" pitchFamily="34" charset="0"/>
                          <a:cs typeface="Arial" panose="020B0604020202020204" pitchFamily="34" charset="0"/>
                        </a:rPr>
                        <a:t>Brief History</a:t>
                      </a:r>
                    </a:p>
                  </a:txBody>
                  <a:tcPr/>
                </a:tc>
                <a:tc>
                  <a:txBody>
                    <a:bodyPr/>
                    <a:lstStyle/>
                    <a:p>
                      <a:r>
                        <a:rPr lang="en-US" sz="1400" dirty="0">
                          <a:latin typeface="Arial" panose="020B0604020202020204" pitchFamily="34" charset="0"/>
                          <a:cs typeface="Arial" panose="020B0604020202020204" pitchFamily="34" charset="0"/>
                        </a:rPr>
                        <a:t>Status</a:t>
                      </a:r>
                    </a:p>
                  </a:txBody>
                  <a:tcPr/>
                </a:tc>
                <a:extLst>
                  <a:ext uri="{0D108BD9-81ED-4DB2-BD59-A6C34878D82A}">
                    <a16:rowId xmlns:a16="http://schemas.microsoft.com/office/drawing/2014/main" val="3955312192"/>
                  </a:ext>
                </a:extLst>
              </a:tr>
              <a:tr h="1022121">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200" b="1" i="1" u="none" strike="noStrike" kern="1200" baseline="0" dirty="0">
                          <a:solidFill>
                            <a:schemeClr val="dk1"/>
                          </a:solidFill>
                          <a:latin typeface="Arial" panose="020B0604020202020204" pitchFamily="34" charset="0"/>
                          <a:ea typeface="+mn-ea"/>
                          <a:cs typeface="Arial" panose="020B0604020202020204" pitchFamily="34" charset="0"/>
                        </a:rPr>
                        <a:t>In re Serta Simmons Bedding, L.L.C.</a:t>
                      </a:r>
                      <a:endParaRPr lang="en-US" sz="1200" b="1" i="1"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Arial" panose="020B0604020202020204" pitchFamily="34" charset="0"/>
                          <a:ea typeface="+mn-ea"/>
                          <a:cs typeface="Arial" panose="020B0604020202020204" pitchFamily="34" charset="0"/>
                        </a:rPr>
                        <a:t>U.S. Bankruptcy Court</a:t>
                      </a:r>
                      <a:br>
                        <a:rPr lang="en-US" sz="1200" dirty="0">
                          <a:latin typeface="Arial" panose="020B0604020202020204" pitchFamily="34" charset="0"/>
                          <a:cs typeface="Arial" panose="020B0604020202020204" pitchFamily="34" charset="0"/>
                        </a:rPr>
                      </a:br>
                      <a:r>
                        <a:rPr lang="en-US" sz="1200" b="0" i="0" kern="1200" dirty="0">
                          <a:solidFill>
                            <a:schemeClr val="dk1"/>
                          </a:solidFill>
                          <a:effectLst/>
                          <a:latin typeface="Arial" panose="020B0604020202020204" pitchFamily="34" charset="0"/>
                          <a:ea typeface="+mn-ea"/>
                          <a:cs typeface="Arial" panose="020B0604020202020204" pitchFamily="34" charset="0"/>
                        </a:rPr>
                        <a:t>Southern District of Texas</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Dec. 31, 2024: US Court of Appeals for the 5</a:t>
                      </a:r>
                      <a:r>
                        <a:rPr lang="en-US" sz="1200" baseline="30000" dirty="0">
                          <a:latin typeface="Arial" panose="020B0604020202020204" pitchFamily="34" charset="0"/>
                          <a:cs typeface="Arial" panose="020B0604020202020204" pitchFamily="34" charset="0"/>
                        </a:rPr>
                        <a:t>th</a:t>
                      </a:r>
                      <a:r>
                        <a:rPr lang="en-US" sz="1200" dirty="0">
                          <a:latin typeface="Arial" panose="020B0604020202020204" pitchFamily="34" charset="0"/>
                          <a:cs typeface="Arial" panose="020B0604020202020204" pitchFamily="34" charset="0"/>
                        </a:rPr>
                        <a:t> Circuit issues ruling rejecting 2020 LME </a:t>
                      </a:r>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Bankruptcy Court to address indemnification obligations of participating lenders (decision pending)</a:t>
                      </a:r>
                    </a:p>
                  </a:txBody>
                  <a:tcPr/>
                </a:tc>
                <a:extLst>
                  <a:ext uri="{0D108BD9-81ED-4DB2-BD59-A6C34878D82A}">
                    <a16:rowId xmlns:a16="http://schemas.microsoft.com/office/drawing/2014/main" val="1253062477"/>
                  </a:ext>
                </a:extLst>
              </a:tr>
              <a:tr h="1022121">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200" b="1" i="1" kern="1200" dirty="0">
                          <a:solidFill>
                            <a:schemeClr val="dk1"/>
                          </a:solidFill>
                          <a:effectLst/>
                          <a:latin typeface="Arial" panose="020B0604020202020204" pitchFamily="34" charset="0"/>
                          <a:ea typeface="+mn-ea"/>
                          <a:cs typeface="Arial" panose="020B0604020202020204" pitchFamily="34" charset="0"/>
                        </a:rPr>
                        <a:t>Wesco Aircraft Holdings, Inc</a:t>
                      </a:r>
                      <a:r>
                        <a:rPr lang="en-US" sz="1200" b="1" i="0" kern="1200" dirty="0">
                          <a:solidFill>
                            <a:schemeClr val="dk1"/>
                          </a:solidFill>
                          <a:effectLst/>
                          <a:latin typeface="Arial" panose="020B0604020202020204" pitchFamily="34" charset="0"/>
                          <a:ea typeface="+mn-ea"/>
                          <a:cs typeface="Arial" panose="020B0604020202020204" pitchFamily="34" charset="0"/>
                        </a:rPr>
                        <a:t>.</a:t>
                      </a:r>
                      <a:r>
                        <a:rPr lang="en-US" sz="1200" b="1" i="1" kern="1200" dirty="0">
                          <a:solidFill>
                            <a:schemeClr val="dk1"/>
                          </a:solidFill>
                          <a:effectLst/>
                          <a:latin typeface="Arial" panose="020B0604020202020204" pitchFamily="34" charset="0"/>
                          <a:ea typeface="+mn-ea"/>
                          <a:cs typeface="Arial" panose="020B0604020202020204" pitchFamily="34" charset="0"/>
                        </a:rPr>
                        <a:t> v. SSD Investments Ltd</a:t>
                      </a:r>
                      <a:r>
                        <a:rPr lang="en-US" sz="1200" b="1" i="0" kern="1200" dirty="0">
                          <a:solidFill>
                            <a:schemeClr val="dk1"/>
                          </a:solidFill>
                          <a:effectLst/>
                          <a:latin typeface="Arial" panose="020B0604020202020204" pitchFamily="34" charset="0"/>
                          <a:ea typeface="+mn-ea"/>
                          <a:cs typeface="Arial" panose="020B0604020202020204" pitchFamily="34" charset="0"/>
                        </a:rPr>
                        <a:t>.</a:t>
                      </a:r>
                      <a:r>
                        <a:rPr lang="en-US" sz="1200" b="1" i="1" kern="1200" dirty="0">
                          <a:solidFill>
                            <a:schemeClr val="dk1"/>
                          </a:solidFill>
                          <a:effectLst/>
                          <a:latin typeface="Arial" panose="020B0604020202020204" pitchFamily="34" charset="0"/>
                          <a:ea typeface="+mn-ea"/>
                          <a:cs typeface="Arial" panose="020B0604020202020204" pitchFamily="34" charset="0"/>
                        </a:rPr>
                        <a:t> </a:t>
                      </a:r>
                      <a:r>
                        <a:rPr lang="en-US" sz="1200" b="1" i="0" kern="1200" dirty="0">
                          <a:solidFill>
                            <a:schemeClr val="dk1"/>
                          </a:solidFill>
                          <a:effectLst/>
                          <a:latin typeface="Arial" panose="020B0604020202020204" pitchFamily="34" charset="0"/>
                          <a:ea typeface="+mn-ea"/>
                          <a:cs typeface="Arial" panose="020B0604020202020204" pitchFamily="34" charset="0"/>
                        </a:rPr>
                        <a:t>(</a:t>
                      </a:r>
                      <a:r>
                        <a:rPr lang="en-US" sz="1200" b="1" i="1" kern="1200" dirty="0" err="1">
                          <a:solidFill>
                            <a:schemeClr val="dk1"/>
                          </a:solidFill>
                          <a:effectLst/>
                          <a:latin typeface="Arial" panose="020B0604020202020204" pitchFamily="34" charset="0"/>
                          <a:ea typeface="+mn-ea"/>
                          <a:cs typeface="Arial" panose="020B0604020202020204" pitchFamily="34" charset="0"/>
                        </a:rPr>
                        <a:t>Incora</a:t>
                      </a:r>
                      <a:r>
                        <a:rPr lang="en-US" sz="1200" b="1" i="0" kern="1200" dirty="0">
                          <a:solidFill>
                            <a:schemeClr val="dk1"/>
                          </a:solidFill>
                          <a:effectLst/>
                          <a:latin typeface="Arial" panose="020B0604020202020204" pitchFamily="34" charset="0"/>
                          <a:ea typeface="+mn-ea"/>
                          <a:cs typeface="Arial" panose="020B0604020202020204" pitchFamily="34" charset="0"/>
                        </a:rPr>
                        <a:t>)</a:t>
                      </a:r>
                    </a:p>
                    <a:p>
                      <a:endParaRPr lang="en-US" sz="1200" dirty="0">
                        <a:latin typeface="Arial" panose="020B0604020202020204" pitchFamily="34" charset="0"/>
                        <a:cs typeface="Arial" panose="020B0604020202020204" pitchFamily="34" charset="0"/>
                      </a:endParaRPr>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US Court of Appeals for the 5</a:t>
                      </a:r>
                      <a:r>
                        <a:rPr lang="en-US" sz="1200" baseline="30000" dirty="0">
                          <a:latin typeface="Arial" panose="020B0604020202020204" pitchFamily="34" charset="0"/>
                          <a:cs typeface="Arial" panose="020B0604020202020204" pitchFamily="34" charset="0"/>
                        </a:rPr>
                        <a:t>th</a:t>
                      </a:r>
                      <a:r>
                        <a:rPr lang="en-US" sz="1200" dirty="0">
                          <a:latin typeface="Arial" panose="020B0604020202020204" pitchFamily="34" charset="0"/>
                          <a:cs typeface="Arial" panose="020B0604020202020204" pitchFamily="34" charset="0"/>
                        </a:rPr>
                        <a:t> Circuit </a:t>
                      </a:r>
                      <a:endParaRPr lang="en-US" sz="1200" b="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txBody>
                  <a:tcPr/>
                </a:tc>
                <a:tc>
                  <a:txBody>
                    <a:bodyPr/>
                    <a:lstStyle/>
                    <a:p>
                      <a:r>
                        <a:rPr lang="en-US" sz="1200" dirty="0">
                          <a:latin typeface="Arial" panose="020B0604020202020204" pitchFamily="34" charset="0"/>
                          <a:cs typeface="Arial" panose="020B0604020202020204" pitchFamily="34" charset="0"/>
                        </a:rPr>
                        <a:t>July 10, 2024: TX Bankruptcy Court rules that </a:t>
                      </a:r>
                      <a:r>
                        <a:rPr lang="en-US" sz="1200" b="0" i="0" kern="1200" dirty="0">
                          <a:solidFill>
                            <a:schemeClr val="dk1"/>
                          </a:solidFill>
                          <a:effectLst/>
                          <a:latin typeface="Arial" panose="020B0604020202020204" pitchFamily="34" charset="0"/>
                          <a:ea typeface="+mn-ea"/>
                          <a:cs typeface="Arial" panose="020B0604020202020204" pitchFamily="34" charset="0"/>
                        </a:rPr>
                        <a:t>2022 LME violated underlying agreements</a:t>
                      </a:r>
                    </a:p>
                    <a:p>
                      <a:r>
                        <a:rPr lang="en-US" sz="1200" dirty="0">
                          <a:latin typeface="Arial" panose="020B0604020202020204" pitchFamily="34" charset="0"/>
                          <a:cs typeface="Arial" panose="020B0604020202020204" pitchFamily="34" charset="0"/>
                        </a:rPr>
                        <a:t>Sept. 11, 2025: District Court reverses Bankruptcy Court</a:t>
                      </a:r>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Proceedings ongoing </a:t>
                      </a:r>
                    </a:p>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03268843"/>
                  </a:ext>
                </a:extLst>
              </a:tr>
              <a:tr h="645549">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200" b="1" i="1" dirty="0" err="1">
                          <a:latin typeface="Arial" panose="020B0604020202020204" pitchFamily="34" charset="0"/>
                          <a:cs typeface="Arial" panose="020B0604020202020204" pitchFamily="34" charset="0"/>
                        </a:rPr>
                        <a:t>Deltroit</a:t>
                      </a:r>
                      <a:r>
                        <a:rPr lang="en-US" sz="1200" b="1" i="1" dirty="0">
                          <a:latin typeface="Arial" panose="020B0604020202020204" pitchFamily="34" charset="0"/>
                          <a:cs typeface="Arial" panose="020B0604020202020204" pitchFamily="34" charset="0"/>
                        </a:rPr>
                        <a:t> Directional Opportunities Master Fund Limited v. Selecta Group B.V.</a:t>
                      </a:r>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U.S. District Court for the Southern District of New York</a:t>
                      </a:r>
                    </a:p>
                  </a:txBody>
                  <a:tcPr/>
                </a:tc>
                <a:tc>
                  <a:txBody>
                    <a:bodyPr/>
                    <a:lstStyle/>
                    <a:p>
                      <a:r>
                        <a:rPr lang="en-US" sz="1200" dirty="0">
                          <a:latin typeface="Arial" panose="020B0604020202020204" pitchFamily="34" charset="0"/>
                          <a:cs typeface="Arial" panose="020B0604020202020204" pitchFamily="34" charset="0"/>
                        </a:rPr>
                        <a:t>Oct. 28, 2025: Case Filed</a:t>
                      </a:r>
                    </a:p>
                  </a:txBody>
                  <a:tcPr/>
                </a:tc>
                <a:tc>
                  <a:txBody>
                    <a:bodyPr/>
                    <a:lstStyle/>
                    <a:p>
                      <a:r>
                        <a:rPr lang="en-US" sz="1200" dirty="0">
                          <a:latin typeface="Arial" panose="020B0604020202020204" pitchFamily="34" charset="0"/>
                          <a:cs typeface="Arial" panose="020B0604020202020204" pitchFamily="34" charset="0"/>
                        </a:rPr>
                        <a:t>Proceedings ongoing</a:t>
                      </a:r>
                    </a:p>
                  </a:txBody>
                  <a:tcPr/>
                </a:tc>
                <a:extLst>
                  <a:ext uri="{0D108BD9-81ED-4DB2-BD59-A6C34878D82A}">
                    <a16:rowId xmlns:a16="http://schemas.microsoft.com/office/drawing/2014/main" val="1556799077"/>
                  </a:ext>
                </a:extLst>
              </a:tr>
              <a:tr h="717841">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200" b="1" i="1" dirty="0">
                          <a:latin typeface="Arial" panose="020B0604020202020204" pitchFamily="34" charset="0"/>
                          <a:cs typeface="Arial" panose="020B0604020202020204" pitchFamily="34" charset="0"/>
                        </a:rPr>
                        <a:t>Optimum Communications, Inc. v. Apollo Capital Management, L.P.</a:t>
                      </a:r>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U.S. District Court for the Southern District of New York</a:t>
                      </a:r>
                    </a:p>
                  </a:txBody>
                  <a:tcPr/>
                </a:tc>
                <a:tc>
                  <a:txBody>
                    <a:bodyPr/>
                    <a:lstStyle/>
                    <a:p>
                      <a:r>
                        <a:rPr lang="en-US" sz="1200" dirty="0">
                          <a:latin typeface="Arial" panose="020B0604020202020204" pitchFamily="34" charset="0"/>
                          <a:cs typeface="Arial" panose="020B0604020202020204" pitchFamily="34" charset="0"/>
                        </a:rPr>
                        <a:t>Nov. 25, 2025: Case Filed</a:t>
                      </a:r>
                    </a:p>
                  </a:txBody>
                  <a:tcPr/>
                </a:tc>
                <a:tc>
                  <a:txBody>
                    <a:bodyPr/>
                    <a:lstStyle/>
                    <a:p>
                      <a:r>
                        <a:rPr lang="en-US" sz="1200" dirty="0">
                          <a:latin typeface="Arial" panose="020B0604020202020204" pitchFamily="34" charset="0"/>
                          <a:cs typeface="Arial" panose="020B0604020202020204" pitchFamily="34" charset="0"/>
                        </a:rPr>
                        <a:t>Proceedings ongoing</a:t>
                      </a:r>
                    </a:p>
                  </a:txBody>
                  <a:tcPr/>
                </a:tc>
                <a:extLst>
                  <a:ext uri="{0D108BD9-81ED-4DB2-BD59-A6C34878D82A}">
                    <a16:rowId xmlns:a16="http://schemas.microsoft.com/office/drawing/2014/main" val="3962642138"/>
                  </a:ext>
                </a:extLst>
              </a:tr>
            </a:tbl>
          </a:graphicData>
        </a:graphic>
      </p:graphicFrame>
    </p:spTree>
    <p:extLst>
      <p:ext uri="{BB962C8B-B14F-4D97-AF65-F5344CB8AC3E}">
        <p14:creationId xmlns:p14="http://schemas.microsoft.com/office/powerpoint/2010/main" val="2811258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200E09-7C60-AB46-BC8D-FCF266AEA733}"/>
              </a:ext>
            </a:extLst>
          </p:cNvPr>
          <p:cNvSpPr>
            <a:spLocks noGrp="1"/>
          </p:cNvSpPr>
          <p:nvPr>
            <p:ph type="body" sz="quarter" idx="10"/>
          </p:nvPr>
        </p:nvSpPr>
        <p:spPr/>
        <p:txBody>
          <a:bodyPr/>
          <a:lstStyle/>
          <a:p>
            <a:r>
              <a:rPr lang="en-US" dirty="0"/>
              <a:t>LME Tools</a:t>
            </a:r>
          </a:p>
        </p:txBody>
      </p:sp>
      <p:sp>
        <p:nvSpPr>
          <p:cNvPr id="3" name="Text Placeholder 2">
            <a:extLst>
              <a:ext uri="{FF2B5EF4-FFF2-40B4-BE49-F238E27FC236}">
                <a16:creationId xmlns:a16="http://schemas.microsoft.com/office/drawing/2014/main" id="{1D6711CB-0FED-D644-A883-A17A58523FE6}"/>
              </a:ext>
            </a:extLst>
          </p:cNvPr>
          <p:cNvSpPr>
            <a:spLocks noGrp="1"/>
          </p:cNvSpPr>
          <p:nvPr>
            <p:ph type="body" sz="quarter" idx="12"/>
          </p:nvPr>
        </p:nvSpPr>
        <p:spPr>
          <a:xfrm>
            <a:off x="427037" y="2057400"/>
            <a:ext cx="2924175" cy="4022718"/>
          </a:xfrm>
        </p:spPr>
        <p:txBody>
          <a:bodyPr/>
          <a:lstStyle/>
          <a:p>
            <a:r>
              <a:rPr lang="en-US" dirty="0"/>
              <a:t>Anti-Coop Provisions</a:t>
            </a:r>
          </a:p>
          <a:p>
            <a:r>
              <a:rPr lang="en-US" dirty="0"/>
              <a:t>Anti-Boycott Provisions</a:t>
            </a:r>
          </a:p>
          <a:p>
            <a:r>
              <a:rPr lang="en-US" dirty="0"/>
              <a:t>Antitrust Challenges to Co-ops</a:t>
            </a:r>
          </a:p>
          <a:p>
            <a:r>
              <a:rPr lang="en-US" dirty="0"/>
              <a:t>Disqualified Lender (DQ) Lists</a:t>
            </a:r>
          </a:p>
          <a:p>
            <a:r>
              <a:rPr lang="en-US" dirty="0"/>
              <a:t>Disqualified Counsel Lists</a:t>
            </a:r>
          </a:p>
          <a:p>
            <a:r>
              <a:rPr lang="en-US" dirty="0"/>
              <a:t>Restrictive NDAs</a:t>
            </a:r>
          </a:p>
          <a:p>
            <a:r>
              <a:rPr lang="en-US" dirty="0"/>
              <a:t>Threat of Deal-Away</a:t>
            </a:r>
          </a:p>
          <a:p>
            <a:endParaRPr lang="en-US" dirty="0"/>
          </a:p>
        </p:txBody>
      </p:sp>
      <p:sp>
        <p:nvSpPr>
          <p:cNvPr id="4" name="Text Placeholder 3">
            <a:extLst>
              <a:ext uri="{FF2B5EF4-FFF2-40B4-BE49-F238E27FC236}">
                <a16:creationId xmlns:a16="http://schemas.microsoft.com/office/drawing/2014/main" id="{0D23F018-D157-924D-9BE7-77A6CBF537F8}"/>
              </a:ext>
            </a:extLst>
          </p:cNvPr>
          <p:cNvSpPr>
            <a:spLocks noGrp="1"/>
          </p:cNvSpPr>
          <p:nvPr>
            <p:ph type="body" sz="quarter" idx="13"/>
          </p:nvPr>
        </p:nvSpPr>
        <p:spPr/>
        <p:txBody>
          <a:bodyPr/>
          <a:lstStyle/>
          <a:p>
            <a:pPr algn="ctr"/>
            <a:r>
              <a:rPr lang="en-US" u="sng" dirty="0"/>
              <a:t>Issuer/Sponsor</a:t>
            </a:r>
          </a:p>
          <a:p>
            <a:endParaRPr lang="en-US" dirty="0"/>
          </a:p>
        </p:txBody>
      </p:sp>
      <p:sp>
        <p:nvSpPr>
          <p:cNvPr id="5" name="Text Placeholder 4">
            <a:extLst>
              <a:ext uri="{FF2B5EF4-FFF2-40B4-BE49-F238E27FC236}">
                <a16:creationId xmlns:a16="http://schemas.microsoft.com/office/drawing/2014/main" id="{F737C70A-5079-BC4F-A28F-ABD2B6E104B1}"/>
              </a:ext>
            </a:extLst>
          </p:cNvPr>
          <p:cNvSpPr>
            <a:spLocks noGrp="1"/>
          </p:cNvSpPr>
          <p:nvPr>
            <p:ph type="body" sz="quarter" idx="14"/>
          </p:nvPr>
        </p:nvSpPr>
        <p:spPr/>
        <p:txBody>
          <a:bodyPr/>
          <a:lstStyle/>
          <a:p>
            <a:r>
              <a:rPr lang="en-US" b="1" dirty="0">
                <a:solidFill>
                  <a:schemeClr val="accent2"/>
                </a:solidFill>
              </a:rPr>
              <a:t>Cooperation Agreements</a:t>
            </a:r>
          </a:p>
          <a:p>
            <a:r>
              <a:rPr lang="en-US" dirty="0"/>
              <a:t>Omni-Blockers</a:t>
            </a:r>
          </a:p>
          <a:p>
            <a:r>
              <a:rPr lang="en-US" dirty="0"/>
              <a:t>Blockers: Serta, J. Crew etc.</a:t>
            </a:r>
          </a:p>
          <a:p>
            <a:r>
              <a:rPr lang="en-US" dirty="0"/>
              <a:t>Reputational Risk: sword and shield </a:t>
            </a:r>
          </a:p>
          <a:p>
            <a:pPr marL="0" indent="0">
              <a:buNone/>
            </a:pPr>
            <a:endParaRPr lang="en-US" dirty="0"/>
          </a:p>
        </p:txBody>
      </p:sp>
      <p:sp>
        <p:nvSpPr>
          <p:cNvPr id="6" name="Text Placeholder 5">
            <a:extLst>
              <a:ext uri="{FF2B5EF4-FFF2-40B4-BE49-F238E27FC236}">
                <a16:creationId xmlns:a16="http://schemas.microsoft.com/office/drawing/2014/main" id="{1C4187E1-18BB-6A45-B37D-E3AABF94A2A7}"/>
              </a:ext>
            </a:extLst>
          </p:cNvPr>
          <p:cNvSpPr>
            <a:spLocks noGrp="1"/>
          </p:cNvSpPr>
          <p:nvPr>
            <p:ph type="body" sz="quarter" idx="15"/>
          </p:nvPr>
        </p:nvSpPr>
        <p:spPr/>
        <p:txBody>
          <a:bodyPr/>
          <a:lstStyle/>
          <a:p>
            <a:pPr algn="ctr"/>
            <a:r>
              <a:rPr lang="en-US" u="sng" dirty="0"/>
              <a:t>Lenders</a:t>
            </a:r>
          </a:p>
        </p:txBody>
      </p:sp>
      <p:sp>
        <p:nvSpPr>
          <p:cNvPr id="7" name="Text Placeholder 6">
            <a:extLst>
              <a:ext uri="{FF2B5EF4-FFF2-40B4-BE49-F238E27FC236}">
                <a16:creationId xmlns:a16="http://schemas.microsoft.com/office/drawing/2014/main" id="{E7E5866D-6BB9-EA40-BB14-DD0169112C93}"/>
              </a:ext>
            </a:extLst>
          </p:cNvPr>
          <p:cNvSpPr>
            <a:spLocks noGrp="1"/>
          </p:cNvSpPr>
          <p:nvPr>
            <p:ph type="body" sz="quarter" idx="16"/>
          </p:nvPr>
        </p:nvSpPr>
        <p:spPr>
          <a:xfrm>
            <a:off x="6599237" y="2057400"/>
            <a:ext cx="4600575" cy="3505200"/>
          </a:xfrm>
        </p:spPr>
        <p:txBody>
          <a:bodyPr/>
          <a:lstStyle/>
          <a:p>
            <a:r>
              <a:rPr lang="en-US" dirty="0"/>
              <a:t>Co-ops in Offensive &amp; Defensive Strategies</a:t>
            </a:r>
          </a:p>
          <a:p>
            <a:r>
              <a:rPr lang="en-US" dirty="0"/>
              <a:t>Considerations:</a:t>
            </a:r>
          </a:p>
          <a:p>
            <a:pPr marL="742813" lvl="1" indent="-285750">
              <a:buFont typeface="Arial" panose="020B0604020202020204" pitchFamily="34" charset="0"/>
              <a:buChar char="•"/>
            </a:pPr>
            <a:r>
              <a:rPr lang="en-US" dirty="0">
                <a:solidFill>
                  <a:schemeClr val="bg1"/>
                </a:solidFill>
              </a:rPr>
              <a:t>Additional debt subject to co-op terms</a:t>
            </a:r>
          </a:p>
          <a:p>
            <a:pPr marL="742813" lvl="1" indent="-285750">
              <a:buFont typeface="Arial" panose="020B0604020202020204" pitchFamily="34" charset="0"/>
              <a:buChar char="•"/>
            </a:pPr>
            <a:r>
              <a:rPr lang="en-US" dirty="0">
                <a:solidFill>
                  <a:schemeClr val="bg1"/>
                </a:solidFill>
              </a:rPr>
              <a:t>Limitations on sales/transfers/exiting positions</a:t>
            </a:r>
          </a:p>
          <a:p>
            <a:pPr marL="742813" lvl="1" indent="-285750">
              <a:buFont typeface="Arial" panose="020B0604020202020204" pitchFamily="34" charset="0"/>
              <a:buChar char="•"/>
            </a:pPr>
            <a:r>
              <a:rPr lang="en-US" dirty="0">
                <a:solidFill>
                  <a:schemeClr val="bg1"/>
                </a:solidFill>
              </a:rPr>
              <a:t>Disparate treatment of initial v. subsequent parties</a:t>
            </a:r>
          </a:p>
          <a:p>
            <a:pPr marL="742813" lvl="1" indent="-285750">
              <a:buFont typeface="Arial" panose="020B0604020202020204" pitchFamily="34" charset="0"/>
              <a:buChar char="•"/>
            </a:pPr>
            <a:r>
              <a:rPr lang="en-US" dirty="0">
                <a:solidFill>
                  <a:schemeClr val="bg1"/>
                </a:solidFill>
              </a:rPr>
              <a:t>Length, formation, termination &amp; extensions</a:t>
            </a:r>
          </a:p>
          <a:p>
            <a:pPr marL="742813" lvl="1" indent="-285750">
              <a:buFont typeface="Arial" panose="020B0604020202020204" pitchFamily="34" charset="0"/>
              <a:buChar char="•"/>
            </a:pPr>
            <a:r>
              <a:rPr lang="en-US" dirty="0">
                <a:solidFill>
                  <a:schemeClr val="bg1"/>
                </a:solidFill>
              </a:rPr>
              <a:t>Prohibition on communications with borrower</a:t>
            </a:r>
          </a:p>
          <a:p>
            <a:pPr marL="742813" lvl="1" indent="-285750">
              <a:buFont typeface="Arial" panose="020B0604020202020204" pitchFamily="34" charset="0"/>
              <a:buChar char="•"/>
            </a:pPr>
            <a:r>
              <a:rPr lang="en-US" dirty="0">
                <a:solidFill>
                  <a:schemeClr val="bg1"/>
                </a:solidFill>
              </a:rPr>
              <a:t>Enforceability of specific performance remedy provisions</a:t>
            </a:r>
          </a:p>
          <a:p>
            <a:r>
              <a:rPr lang="en-US" dirty="0"/>
              <a:t>Less effective in preventing drop-down LMEs </a:t>
            </a:r>
          </a:p>
          <a:p>
            <a:endParaRPr lang="en-US" dirty="0"/>
          </a:p>
        </p:txBody>
      </p:sp>
      <p:sp>
        <p:nvSpPr>
          <p:cNvPr id="8" name="Text Placeholder 7">
            <a:extLst>
              <a:ext uri="{FF2B5EF4-FFF2-40B4-BE49-F238E27FC236}">
                <a16:creationId xmlns:a16="http://schemas.microsoft.com/office/drawing/2014/main" id="{9F608064-6A67-C242-B048-12CAAC710558}"/>
              </a:ext>
            </a:extLst>
          </p:cNvPr>
          <p:cNvSpPr>
            <a:spLocks noGrp="1"/>
          </p:cNvSpPr>
          <p:nvPr>
            <p:ph type="body" sz="quarter" idx="17"/>
          </p:nvPr>
        </p:nvSpPr>
        <p:spPr>
          <a:xfrm>
            <a:off x="6599238" y="1687196"/>
            <a:ext cx="3457574" cy="293997"/>
          </a:xfrm>
        </p:spPr>
        <p:txBody>
          <a:bodyPr/>
          <a:lstStyle/>
          <a:p>
            <a:pPr algn="ctr"/>
            <a:r>
              <a:rPr lang="en-US" u="sng" dirty="0">
                <a:solidFill>
                  <a:schemeClr val="accent2"/>
                </a:solidFill>
              </a:rPr>
              <a:t>Co-ops: A Creditor’s Survival Tool</a:t>
            </a:r>
          </a:p>
        </p:txBody>
      </p:sp>
      <p:cxnSp>
        <p:nvCxnSpPr>
          <p:cNvPr id="10" name="Straight Arrow Connector 9">
            <a:extLst>
              <a:ext uri="{FF2B5EF4-FFF2-40B4-BE49-F238E27FC236}">
                <a16:creationId xmlns:a16="http://schemas.microsoft.com/office/drawing/2014/main" id="{E4ABBD24-A3D2-A45C-9380-7E1EFF1469A9}"/>
              </a:ext>
            </a:extLst>
          </p:cNvPr>
          <p:cNvCxnSpPr>
            <a:cxnSpLocks/>
          </p:cNvCxnSpPr>
          <p:nvPr/>
        </p:nvCxnSpPr>
        <p:spPr>
          <a:xfrm flipV="1">
            <a:off x="6094412" y="1981193"/>
            <a:ext cx="504825" cy="22860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253805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FE4EA-C916-B07B-E12F-1478224CCA1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BB218A1-9888-6881-B150-8260BB1D9570}"/>
              </a:ext>
            </a:extLst>
          </p:cNvPr>
          <p:cNvSpPr>
            <a:spLocks noGrp="1"/>
          </p:cNvSpPr>
          <p:nvPr>
            <p:ph type="body" sz="quarter" idx="10"/>
          </p:nvPr>
        </p:nvSpPr>
        <p:spPr/>
        <p:txBody>
          <a:bodyPr/>
          <a:lstStyle/>
          <a:p>
            <a:r>
              <a:rPr lang="en-US" dirty="0"/>
              <a:t>LME Tools (cont’d)</a:t>
            </a:r>
          </a:p>
        </p:txBody>
      </p:sp>
      <p:sp>
        <p:nvSpPr>
          <p:cNvPr id="3" name="Text Placeholder 2">
            <a:extLst>
              <a:ext uri="{FF2B5EF4-FFF2-40B4-BE49-F238E27FC236}">
                <a16:creationId xmlns:a16="http://schemas.microsoft.com/office/drawing/2014/main" id="{4292F33E-563A-79B2-3258-38ADF91AC836}"/>
              </a:ext>
            </a:extLst>
          </p:cNvPr>
          <p:cNvSpPr>
            <a:spLocks noGrp="1"/>
          </p:cNvSpPr>
          <p:nvPr>
            <p:ph type="body" sz="quarter" idx="12"/>
          </p:nvPr>
        </p:nvSpPr>
        <p:spPr>
          <a:xfrm>
            <a:off x="427037" y="2057400"/>
            <a:ext cx="2924175" cy="4022718"/>
          </a:xfrm>
        </p:spPr>
        <p:txBody>
          <a:bodyPr/>
          <a:lstStyle/>
          <a:p>
            <a:r>
              <a:rPr lang="en-US" b="1" dirty="0">
                <a:solidFill>
                  <a:schemeClr val="accent2"/>
                </a:solidFill>
              </a:rPr>
              <a:t>Anti-Coop Provisions</a:t>
            </a:r>
          </a:p>
          <a:p>
            <a:r>
              <a:rPr lang="en-US" dirty="0"/>
              <a:t>Anti-Boycott Provisions</a:t>
            </a:r>
          </a:p>
          <a:p>
            <a:r>
              <a:rPr lang="en-US" dirty="0"/>
              <a:t>Antitrust Challenges to Co-ops</a:t>
            </a:r>
          </a:p>
          <a:p>
            <a:r>
              <a:rPr lang="en-US" dirty="0"/>
              <a:t>Disqualified Lender (DQ) Lists</a:t>
            </a:r>
          </a:p>
          <a:p>
            <a:r>
              <a:rPr lang="en-US" dirty="0"/>
              <a:t>Disqualified Counsel Lists</a:t>
            </a:r>
          </a:p>
          <a:p>
            <a:r>
              <a:rPr lang="en-US" dirty="0"/>
              <a:t>Restrictive NDAs</a:t>
            </a:r>
          </a:p>
          <a:p>
            <a:r>
              <a:rPr lang="en-US" dirty="0"/>
              <a:t>Threat of Deal-Away</a:t>
            </a:r>
          </a:p>
          <a:p>
            <a:endParaRPr lang="en-US" dirty="0"/>
          </a:p>
        </p:txBody>
      </p:sp>
      <p:sp>
        <p:nvSpPr>
          <p:cNvPr id="4" name="Text Placeholder 3">
            <a:extLst>
              <a:ext uri="{FF2B5EF4-FFF2-40B4-BE49-F238E27FC236}">
                <a16:creationId xmlns:a16="http://schemas.microsoft.com/office/drawing/2014/main" id="{60DBF714-A47A-6F36-7CC3-47FE5F3EE47A}"/>
              </a:ext>
            </a:extLst>
          </p:cNvPr>
          <p:cNvSpPr>
            <a:spLocks noGrp="1"/>
          </p:cNvSpPr>
          <p:nvPr>
            <p:ph type="body" sz="quarter" idx="13"/>
          </p:nvPr>
        </p:nvSpPr>
        <p:spPr/>
        <p:txBody>
          <a:bodyPr/>
          <a:lstStyle/>
          <a:p>
            <a:pPr algn="ctr"/>
            <a:r>
              <a:rPr lang="en-US" u="sng" dirty="0"/>
              <a:t>Issuer/Sponsor</a:t>
            </a:r>
          </a:p>
          <a:p>
            <a:endParaRPr lang="en-US" dirty="0"/>
          </a:p>
        </p:txBody>
      </p:sp>
      <p:sp>
        <p:nvSpPr>
          <p:cNvPr id="5" name="Text Placeholder 4">
            <a:extLst>
              <a:ext uri="{FF2B5EF4-FFF2-40B4-BE49-F238E27FC236}">
                <a16:creationId xmlns:a16="http://schemas.microsoft.com/office/drawing/2014/main" id="{6E0261C8-7553-64C7-B617-B46D4F7443C6}"/>
              </a:ext>
            </a:extLst>
          </p:cNvPr>
          <p:cNvSpPr>
            <a:spLocks noGrp="1"/>
          </p:cNvSpPr>
          <p:nvPr>
            <p:ph type="body" sz="quarter" idx="14"/>
          </p:nvPr>
        </p:nvSpPr>
        <p:spPr>
          <a:xfrm>
            <a:off x="3523936" y="2209800"/>
            <a:ext cx="3042084" cy="4648200"/>
          </a:xfrm>
        </p:spPr>
        <p:txBody>
          <a:bodyPr/>
          <a:lstStyle/>
          <a:p>
            <a:pPr marL="0" indent="0">
              <a:buNone/>
            </a:pPr>
            <a:r>
              <a:rPr lang="en-US" dirty="0"/>
              <a:t>No restricted party at the time of entering into the agreement, or after, will enter into or is party to a cooperation agreement. If a lender violates this provision, such lender will forfeit its right to receive payment “on all Obligations held by such Lender.”</a:t>
            </a:r>
            <a:br>
              <a:rPr lang="en-US" dirty="0"/>
            </a:br>
            <a:br>
              <a:rPr lang="en-US" dirty="0"/>
            </a:br>
            <a:r>
              <a:rPr lang="en-US" sz="1200" dirty="0"/>
              <a:t>Amended and Restated Credit Agreement, dated as of January 12, 2026, by and among Cablevision Litchfield, LLC and CSC Optimum Holdings, LLC, each as a borrower, the guarantors party thereto, the lenders party thereto and JPMorgan Chase Bank, N.A., as administrative agent and collateral agent § 9.23</a:t>
            </a:r>
          </a:p>
        </p:txBody>
      </p:sp>
      <p:cxnSp>
        <p:nvCxnSpPr>
          <p:cNvPr id="9" name="Straight Arrow Connector 8">
            <a:extLst>
              <a:ext uri="{FF2B5EF4-FFF2-40B4-BE49-F238E27FC236}">
                <a16:creationId xmlns:a16="http://schemas.microsoft.com/office/drawing/2014/main" id="{2B13CC29-E03C-40AF-2C91-4F23B8ABF018}"/>
              </a:ext>
            </a:extLst>
          </p:cNvPr>
          <p:cNvCxnSpPr>
            <a:cxnSpLocks/>
          </p:cNvCxnSpPr>
          <p:nvPr/>
        </p:nvCxnSpPr>
        <p:spPr>
          <a:xfrm flipV="1">
            <a:off x="2813169" y="1981193"/>
            <a:ext cx="504825" cy="22860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2" name="Text Placeholder 11">
            <a:extLst>
              <a:ext uri="{FF2B5EF4-FFF2-40B4-BE49-F238E27FC236}">
                <a16:creationId xmlns:a16="http://schemas.microsoft.com/office/drawing/2014/main" id="{28BF004B-7D65-14FD-96C9-9879D519DCA9}"/>
              </a:ext>
            </a:extLst>
          </p:cNvPr>
          <p:cNvSpPr>
            <a:spLocks noGrp="1"/>
          </p:cNvSpPr>
          <p:nvPr>
            <p:ph type="body" sz="quarter" idx="17"/>
          </p:nvPr>
        </p:nvSpPr>
        <p:spPr/>
        <p:txBody>
          <a:bodyPr/>
          <a:lstStyle/>
          <a:p>
            <a:pPr algn="ctr"/>
            <a:r>
              <a:rPr lang="en-US" u="sng" dirty="0"/>
              <a:t>Lenders</a:t>
            </a:r>
          </a:p>
          <a:p>
            <a:endParaRPr lang="en-US" dirty="0"/>
          </a:p>
        </p:txBody>
      </p:sp>
      <p:sp>
        <p:nvSpPr>
          <p:cNvPr id="18" name="Text Placeholder 4">
            <a:extLst>
              <a:ext uri="{FF2B5EF4-FFF2-40B4-BE49-F238E27FC236}">
                <a16:creationId xmlns:a16="http://schemas.microsoft.com/office/drawing/2014/main" id="{8E5FAEE9-706E-8205-B67A-60D413A2B1BC}"/>
              </a:ext>
            </a:extLst>
          </p:cNvPr>
          <p:cNvSpPr>
            <a:spLocks noGrp="1"/>
          </p:cNvSpPr>
          <p:nvPr>
            <p:ph type="body" sz="quarter" idx="16"/>
          </p:nvPr>
        </p:nvSpPr>
        <p:spPr>
          <a:xfrm>
            <a:off x="6599238" y="2057400"/>
            <a:ext cx="2771775" cy="4022725"/>
          </a:xfrm>
        </p:spPr>
        <p:txBody>
          <a:bodyPr/>
          <a:lstStyle/>
          <a:p>
            <a:r>
              <a:rPr lang="en-US" dirty="0"/>
              <a:t>Cooperation Agreements</a:t>
            </a:r>
          </a:p>
          <a:p>
            <a:r>
              <a:rPr lang="en-US" dirty="0"/>
              <a:t>Omni-Blockers</a:t>
            </a:r>
          </a:p>
          <a:p>
            <a:r>
              <a:rPr lang="en-US" dirty="0"/>
              <a:t>Blockers: Serta, J. Crew etc.</a:t>
            </a:r>
          </a:p>
          <a:p>
            <a:r>
              <a:rPr lang="en-US" dirty="0"/>
              <a:t>Reputational Risk: sword and shield </a:t>
            </a:r>
          </a:p>
          <a:p>
            <a:pPr marL="0" indent="0">
              <a:buNone/>
            </a:pPr>
            <a:endParaRPr lang="en-US" dirty="0"/>
          </a:p>
        </p:txBody>
      </p:sp>
      <p:sp>
        <p:nvSpPr>
          <p:cNvPr id="20" name="Text Placeholder 19">
            <a:extLst>
              <a:ext uri="{FF2B5EF4-FFF2-40B4-BE49-F238E27FC236}">
                <a16:creationId xmlns:a16="http://schemas.microsoft.com/office/drawing/2014/main" id="{7E7881AF-34D8-F01F-F20F-02C1109B316B}"/>
              </a:ext>
            </a:extLst>
          </p:cNvPr>
          <p:cNvSpPr>
            <a:spLocks noGrp="1"/>
          </p:cNvSpPr>
          <p:nvPr>
            <p:ph type="body" sz="quarter" idx="15"/>
          </p:nvPr>
        </p:nvSpPr>
        <p:spPr/>
        <p:txBody>
          <a:bodyPr/>
          <a:lstStyle/>
          <a:p>
            <a:r>
              <a:rPr lang="en-US" dirty="0">
                <a:solidFill>
                  <a:schemeClr val="accent2"/>
                </a:solidFill>
              </a:rPr>
              <a:t>Prohibition Regarding Cooperation Agreements</a:t>
            </a:r>
          </a:p>
        </p:txBody>
      </p:sp>
    </p:spTree>
    <p:extLst>
      <p:ext uri="{BB962C8B-B14F-4D97-AF65-F5344CB8AC3E}">
        <p14:creationId xmlns:p14="http://schemas.microsoft.com/office/powerpoint/2010/main" val="3850984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4A19A-17BF-FB13-B6E2-D50B9B77595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317F48A-24B9-EB7F-B618-D92F5FDB721E}"/>
              </a:ext>
            </a:extLst>
          </p:cNvPr>
          <p:cNvSpPr>
            <a:spLocks noGrp="1"/>
          </p:cNvSpPr>
          <p:nvPr>
            <p:ph type="body" sz="quarter" idx="10"/>
          </p:nvPr>
        </p:nvSpPr>
        <p:spPr>
          <a:xfrm>
            <a:off x="427037" y="701675"/>
            <a:ext cx="11077575" cy="669925"/>
          </a:xfrm>
        </p:spPr>
        <p:txBody>
          <a:bodyPr/>
          <a:lstStyle/>
          <a:p>
            <a:r>
              <a:rPr lang="en-US" dirty="0"/>
              <a:t>LME Tools (cont’d)</a:t>
            </a:r>
          </a:p>
        </p:txBody>
      </p:sp>
      <p:sp>
        <p:nvSpPr>
          <p:cNvPr id="3" name="Text Placeholder 2">
            <a:extLst>
              <a:ext uri="{FF2B5EF4-FFF2-40B4-BE49-F238E27FC236}">
                <a16:creationId xmlns:a16="http://schemas.microsoft.com/office/drawing/2014/main" id="{3ACFFC7F-F56E-576B-85CE-F8EDBB469E2F}"/>
              </a:ext>
            </a:extLst>
          </p:cNvPr>
          <p:cNvSpPr>
            <a:spLocks noGrp="1"/>
          </p:cNvSpPr>
          <p:nvPr>
            <p:ph type="body" sz="quarter" idx="12"/>
          </p:nvPr>
        </p:nvSpPr>
        <p:spPr>
          <a:xfrm>
            <a:off x="427037" y="2057400"/>
            <a:ext cx="3076575" cy="4022718"/>
          </a:xfrm>
        </p:spPr>
        <p:txBody>
          <a:bodyPr/>
          <a:lstStyle/>
          <a:p>
            <a:r>
              <a:rPr lang="en-US" dirty="0"/>
              <a:t>Anti-Coop Provisions</a:t>
            </a:r>
          </a:p>
          <a:p>
            <a:r>
              <a:rPr lang="en-US" b="1" dirty="0">
                <a:solidFill>
                  <a:schemeClr val="accent2"/>
                </a:solidFill>
              </a:rPr>
              <a:t>Anti-Boycott Provisions</a:t>
            </a:r>
          </a:p>
          <a:p>
            <a:r>
              <a:rPr lang="en-US" dirty="0"/>
              <a:t>Antitrust Challenges to Co-ops</a:t>
            </a:r>
          </a:p>
          <a:p>
            <a:r>
              <a:rPr lang="en-US" dirty="0"/>
              <a:t>Disqualified Lender (DQ) Lists</a:t>
            </a:r>
          </a:p>
          <a:p>
            <a:r>
              <a:rPr lang="en-US" dirty="0"/>
              <a:t>Disqualified Counsel Lists</a:t>
            </a:r>
          </a:p>
          <a:p>
            <a:r>
              <a:rPr lang="en-US" dirty="0"/>
              <a:t>Restrictive NDAs</a:t>
            </a:r>
          </a:p>
          <a:p>
            <a:r>
              <a:rPr lang="en-US" dirty="0"/>
              <a:t>Threat of Deal-Away</a:t>
            </a:r>
          </a:p>
          <a:p>
            <a:endParaRPr lang="en-US" dirty="0"/>
          </a:p>
        </p:txBody>
      </p:sp>
      <p:sp>
        <p:nvSpPr>
          <p:cNvPr id="4" name="Text Placeholder 3">
            <a:extLst>
              <a:ext uri="{FF2B5EF4-FFF2-40B4-BE49-F238E27FC236}">
                <a16:creationId xmlns:a16="http://schemas.microsoft.com/office/drawing/2014/main" id="{E26B6736-878A-264D-95F3-6AD5360DD392}"/>
              </a:ext>
            </a:extLst>
          </p:cNvPr>
          <p:cNvSpPr>
            <a:spLocks noGrp="1"/>
          </p:cNvSpPr>
          <p:nvPr>
            <p:ph type="body" sz="quarter" idx="13"/>
          </p:nvPr>
        </p:nvSpPr>
        <p:spPr/>
        <p:txBody>
          <a:bodyPr/>
          <a:lstStyle/>
          <a:p>
            <a:pPr algn="ctr"/>
            <a:r>
              <a:rPr lang="en-US" u="sng" dirty="0"/>
              <a:t>Issuer/Sponsor</a:t>
            </a:r>
          </a:p>
          <a:p>
            <a:pPr algn="ctr"/>
            <a:endParaRPr lang="en-US" dirty="0"/>
          </a:p>
        </p:txBody>
      </p:sp>
      <p:sp>
        <p:nvSpPr>
          <p:cNvPr id="7" name="Text Placeholder 6">
            <a:extLst>
              <a:ext uri="{FF2B5EF4-FFF2-40B4-BE49-F238E27FC236}">
                <a16:creationId xmlns:a16="http://schemas.microsoft.com/office/drawing/2014/main" id="{A4387B78-3E06-E0CA-E1B6-A5136475FC1D}"/>
              </a:ext>
            </a:extLst>
          </p:cNvPr>
          <p:cNvSpPr>
            <a:spLocks noGrp="1"/>
          </p:cNvSpPr>
          <p:nvPr>
            <p:ph type="body" sz="quarter" idx="16"/>
          </p:nvPr>
        </p:nvSpPr>
        <p:spPr>
          <a:xfrm>
            <a:off x="3808413" y="1524000"/>
            <a:ext cx="7391400" cy="4556118"/>
          </a:xfrm>
        </p:spPr>
        <p:txBody>
          <a:bodyPr/>
          <a:lstStyle/>
          <a:p>
            <a:pPr marL="0" indent="0">
              <a:buNone/>
            </a:pPr>
            <a:r>
              <a:rPr lang="en-US" sz="2000" dirty="0">
                <a:solidFill>
                  <a:schemeClr val="accent2"/>
                </a:solidFill>
              </a:rPr>
              <a:t>Anti-Boycott Provision</a:t>
            </a:r>
          </a:p>
          <a:p>
            <a:pPr marL="0" indent="0">
              <a:buNone/>
            </a:pPr>
            <a:r>
              <a:rPr lang="en-US" dirty="0"/>
              <a:t>Each Holder, Notes Beneficial Owner and any affiliate of the foregoing persons (other than Screened Affiliates) (such persons, the “</a:t>
            </a:r>
            <a:r>
              <a:rPr lang="en-US" b="1" dirty="0"/>
              <a:t>Subject Persons</a:t>
            </a:r>
            <a:r>
              <a:rPr lang="en-US" dirty="0"/>
              <a:t>”) is prohibited from entering into or becoming subject to or bound by any boycott agreement, cooperation agreement, support agreement, lock-up agreement, coordination agreement or other similar agreement that restricts, limits, conditions or otherwise prohibits in any manner any Subject Person party thereto or otherwise bound thereby from (</a:t>
            </a:r>
            <a:r>
              <a:rPr lang="en-US" dirty="0" err="1"/>
              <a:t>i</a:t>
            </a:r>
            <a:r>
              <a:rPr lang="en-US" dirty="0"/>
              <a:t>) purchasing for cash any newly-issued debt or securities issued by the Parent Guarantor and its Subsidiaries or (ii) making any loans in cash to the Parent Guarantor and its Subsidiaries, in the case of clauses (</a:t>
            </a:r>
            <a:r>
              <a:rPr lang="en-US" dirty="0" err="1"/>
              <a:t>i</a:t>
            </a:r>
            <a:r>
              <a:rPr lang="en-US" dirty="0"/>
              <a:t>) and (ii), from time to time after the date hereof (the “</a:t>
            </a:r>
            <a:r>
              <a:rPr lang="en-US" b="1" dirty="0"/>
              <a:t>Boycott Agreement</a:t>
            </a:r>
            <a:r>
              <a:rPr lang="en-US" dirty="0"/>
              <a:t>”). Moreover, any person that is party to or otherwise bound by a Boycott Agreement is prohibited from purchasing or otherwise acquiring the Notes. </a:t>
            </a:r>
            <a:br>
              <a:rPr lang="en-US" dirty="0"/>
            </a:br>
            <a:br>
              <a:rPr lang="en-US" dirty="0"/>
            </a:br>
            <a:r>
              <a:rPr lang="en-US" sz="1200" dirty="0"/>
              <a:t>Third Supplemental Indenture to Indenture for 4.302% Senior Notes due 2030 and 4.693% Senior Notes due 2033 among WarnerMedia Holdings, Warner Bros. Discovery, Subsidiary Guarantors, and U.S. Bank Trust Company, § 3.06(a)</a:t>
            </a:r>
          </a:p>
        </p:txBody>
      </p:sp>
      <p:cxnSp>
        <p:nvCxnSpPr>
          <p:cNvPr id="17" name="Straight Arrow Connector 16">
            <a:extLst>
              <a:ext uri="{FF2B5EF4-FFF2-40B4-BE49-F238E27FC236}">
                <a16:creationId xmlns:a16="http://schemas.microsoft.com/office/drawing/2014/main" id="{57B19795-E7AA-EFDB-A5AB-29F50C3701E9}"/>
              </a:ext>
            </a:extLst>
          </p:cNvPr>
          <p:cNvCxnSpPr/>
          <p:nvPr/>
        </p:nvCxnSpPr>
        <p:spPr>
          <a:xfrm flipV="1">
            <a:off x="2741612" y="1828800"/>
            <a:ext cx="1066801" cy="7620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61691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AAE22-FBBB-82E3-0E60-C7E415A3A02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72825AC-040F-228A-D529-AEC5813FFC82}"/>
              </a:ext>
            </a:extLst>
          </p:cNvPr>
          <p:cNvSpPr>
            <a:spLocks noGrp="1"/>
          </p:cNvSpPr>
          <p:nvPr>
            <p:ph type="body" sz="quarter" idx="10"/>
          </p:nvPr>
        </p:nvSpPr>
        <p:spPr>
          <a:xfrm>
            <a:off x="427037" y="701675"/>
            <a:ext cx="11077575" cy="669925"/>
          </a:xfrm>
        </p:spPr>
        <p:txBody>
          <a:bodyPr/>
          <a:lstStyle/>
          <a:p>
            <a:r>
              <a:rPr lang="en-US" dirty="0"/>
              <a:t>LME Tools (cont’d)</a:t>
            </a:r>
          </a:p>
        </p:txBody>
      </p:sp>
      <p:sp>
        <p:nvSpPr>
          <p:cNvPr id="3" name="Text Placeholder 2">
            <a:extLst>
              <a:ext uri="{FF2B5EF4-FFF2-40B4-BE49-F238E27FC236}">
                <a16:creationId xmlns:a16="http://schemas.microsoft.com/office/drawing/2014/main" id="{CF0102F6-D0A6-013A-8FDE-2AD8D310AF08}"/>
              </a:ext>
            </a:extLst>
          </p:cNvPr>
          <p:cNvSpPr>
            <a:spLocks noGrp="1"/>
          </p:cNvSpPr>
          <p:nvPr>
            <p:ph type="body" sz="quarter" idx="12"/>
          </p:nvPr>
        </p:nvSpPr>
        <p:spPr>
          <a:xfrm>
            <a:off x="427037" y="2057400"/>
            <a:ext cx="3076575" cy="4022718"/>
          </a:xfrm>
        </p:spPr>
        <p:txBody>
          <a:bodyPr/>
          <a:lstStyle/>
          <a:p>
            <a:r>
              <a:rPr lang="en-US" dirty="0"/>
              <a:t>Anti-Coop Provisions</a:t>
            </a:r>
          </a:p>
          <a:p>
            <a:r>
              <a:rPr lang="en-US" dirty="0"/>
              <a:t>Anti-Boycott Provisions</a:t>
            </a:r>
          </a:p>
          <a:p>
            <a:r>
              <a:rPr lang="en-US" b="1" dirty="0">
                <a:solidFill>
                  <a:schemeClr val="accent2"/>
                </a:solidFill>
              </a:rPr>
              <a:t>Antitrust Challenges to Co-ops</a:t>
            </a:r>
          </a:p>
          <a:p>
            <a:r>
              <a:rPr lang="en-US" dirty="0"/>
              <a:t>Disqualified Lender (DQ) Lists</a:t>
            </a:r>
          </a:p>
          <a:p>
            <a:r>
              <a:rPr lang="en-US" dirty="0"/>
              <a:t>Disqualified Counsel Lists</a:t>
            </a:r>
          </a:p>
          <a:p>
            <a:r>
              <a:rPr lang="en-US" dirty="0"/>
              <a:t>Restrictive NDAs</a:t>
            </a:r>
          </a:p>
          <a:p>
            <a:r>
              <a:rPr lang="en-US" dirty="0"/>
              <a:t>Threat of Deal-Away</a:t>
            </a:r>
          </a:p>
          <a:p>
            <a:endParaRPr lang="en-US" dirty="0"/>
          </a:p>
        </p:txBody>
      </p:sp>
      <p:sp>
        <p:nvSpPr>
          <p:cNvPr id="4" name="Text Placeholder 3">
            <a:extLst>
              <a:ext uri="{FF2B5EF4-FFF2-40B4-BE49-F238E27FC236}">
                <a16:creationId xmlns:a16="http://schemas.microsoft.com/office/drawing/2014/main" id="{CDBD300A-D4D8-6B26-A3C8-B17BDDE54231}"/>
              </a:ext>
            </a:extLst>
          </p:cNvPr>
          <p:cNvSpPr>
            <a:spLocks noGrp="1"/>
          </p:cNvSpPr>
          <p:nvPr>
            <p:ph type="body" sz="quarter" idx="13"/>
          </p:nvPr>
        </p:nvSpPr>
        <p:spPr/>
        <p:txBody>
          <a:bodyPr/>
          <a:lstStyle/>
          <a:p>
            <a:pPr algn="ctr"/>
            <a:r>
              <a:rPr lang="en-US" u="sng" dirty="0"/>
              <a:t>Issuer/Sponsor</a:t>
            </a:r>
          </a:p>
          <a:p>
            <a:endParaRPr lang="en-US" dirty="0"/>
          </a:p>
        </p:txBody>
      </p:sp>
      <p:sp>
        <p:nvSpPr>
          <p:cNvPr id="7" name="Text Placeholder 6">
            <a:extLst>
              <a:ext uri="{FF2B5EF4-FFF2-40B4-BE49-F238E27FC236}">
                <a16:creationId xmlns:a16="http://schemas.microsoft.com/office/drawing/2014/main" id="{0A17FE32-E708-FE82-44D6-269981125F2C}"/>
              </a:ext>
            </a:extLst>
          </p:cNvPr>
          <p:cNvSpPr>
            <a:spLocks noGrp="1"/>
          </p:cNvSpPr>
          <p:nvPr>
            <p:ph type="body" sz="quarter" idx="16"/>
          </p:nvPr>
        </p:nvSpPr>
        <p:spPr>
          <a:xfrm>
            <a:off x="3808413" y="1524000"/>
            <a:ext cx="7391400" cy="5181600"/>
          </a:xfrm>
        </p:spPr>
        <p:txBody>
          <a:bodyPr/>
          <a:lstStyle/>
          <a:p>
            <a:pPr marL="0" indent="0">
              <a:buNone/>
            </a:pPr>
            <a:r>
              <a:rPr lang="en-US" sz="2000" b="1" dirty="0">
                <a:solidFill>
                  <a:schemeClr val="accent2"/>
                </a:solidFill>
              </a:rPr>
              <a:t>Antitrust Challenges to Co-ops</a:t>
            </a:r>
          </a:p>
          <a:p>
            <a:pPr marL="0" indent="0">
              <a:buNone/>
            </a:pPr>
            <a:r>
              <a:rPr lang="en-US" sz="1200" dirty="0"/>
              <a:t>“When these creditors decry “creditor-on-creditor violence,” they are really just articulating the traditional logic of a cartel: the belief that collusion between rivals yields better outcomes for those in the cartel.”</a:t>
            </a:r>
          </a:p>
          <a:p>
            <a:pPr marL="0" indent="0">
              <a:buNone/>
            </a:pPr>
            <a:r>
              <a:rPr lang="en-US" sz="1200" dirty="0"/>
              <a:t>	</a:t>
            </a:r>
            <a:r>
              <a:rPr lang="en-US" sz="1200" i="1" dirty="0"/>
              <a:t>Optimum Communications, Inc. v. Apollo Capital Management, L.P.</a:t>
            </a:r>
            <a:r>
              <a:rPr lang="en-US" sz="1200" dirty="0"/>
              <a:t>, Complaint, Case 	No. 25-09785 (S.D.N.Y. 2025) </a:t>
            </a:r>
          </a:p>
          <a:p>
            <a:pPr marL="0" indent="0">
              <a:buNone/>
            </a:pPr>
            <a:r>
              <a:rPr lang="en-US" sz="1200" dirty="0"/>
              <a:t>“Describing the Restructuring as both “coercive” and “invidious,” numerous industry publications and commentators have called out the Favored Holders for hiding the details of their negotiations, preventing other 1L Holders from joining their group, and forcing the Excluded Holders to choose between near worthless 3O Notes or the elimination of their sacred rights. Taken together, these steps constitute a striking (and disturbing) example of ‘creditor-on-creditor violence.’”</a:t>
            </a:r>
          </a:p>
          <a:p>
            <a:pPr marL="0" indent="0">
              <a:buNone/>
            </a:pPr>
            <a:r>
              <a:rPr lang="en-US" sz="1200" dirty="0"/>
              <a:t>	</a:t>
            </a:r>
            <a:r>
              <a:rPr lang="en-US" sz="1200" i="1" dirty="0" err="1"/>
              <a:t>Deltroit</a:t>
            </a:r>
            <a:r>
              <a:rPr lang="en-US" sz="1200" i="1" dirty="0"/>
              <a:t> Directional Opportunities Master Fund Limited et al v. Selecta Group B.V.</a:t>
            </a:r>
            <a:r>
              <a:rPr lang="en-US" sz="1200" dirty="0"/>
              <a:t>, 	Complaint, Case No. 25-08956 (S.D.N.Y. 2025)</a:t>
            </a:r>
          </a:p>
          <a:p>
            <a:r>
              <a:rPr lang="en-US" sz="1200" dirty="0"/>
              <a:t>Issues of “first impression” can be </a:t>
            </a:r>
            <a:r>
              <a:rPr lang="en-US" sz="1200" u="sng" dirty="0"/>
              <a:t>very</a:t>
            </a:r>
            <a:r>
              <a:rPr lang="en-US" sz="1200" dirty="0"/>
              <a:t> unpredictable</a:t>
            </a:r>
          </a:p>
          <a:p>
            <a:r>
              <a:rPr lang="en-US" sz="1200" dirty="0"/>
              <a:t>Applicable case law is extremely limited, but suggests antitrust injuries don’t apply to exercises touching upon the collection of </a:t>
            </a:r>
            <a:r>
              <a:rPr lang="en-US" sz="1200" i="1" dirty="0"/>
              <a:t>pre-existing</a:t>
            </a:r>
            <a:r>
              <a:rPr lang="en-US" sz="1200" dirty="0"/>
              <a:t> debt</a:t>
            </a:r>
          </a:p>
          <a:p>
            <a:pPr lvl="1"/>
            <a:r>
              <a:rPr lang="en-US" sz="1200" i="1" dirty="0">
                <a:solidFill>
                  <a:schemeClr val="bg1"/>
                </a:solidFill>
              </a:rPr>
              <a:t>Falstaff Brewing Corp. v. New York Life Ins. Co.</a:t>
            </a:r>
            <a:r>
              <a:rPr lang="en-US" sz="1200" dirty="0">
                <a:solidFill>
                  <a:schemeClr val="bg1"/>
                </a:solidFill>
              </a:rPr>
              <a:t>, 513 </a:t>
            </a:r>
            <a:r>
              <a:rPr lang="en-US" sz="1200" dirty="0" err="1">
                <a:solidFill>
                  <a:schemeClr val="bg1"/>
                </a:solidFill>
              </a:rPr>
              <a:t>F.Supp</a:t>
            </a:r>
            <a:r>
              <a:rPr lang="en-US" sz="1200" dirty="0">
                <a:solidFill>
                  <a:schemeClr val="bg1"/>
                </a:solidFill>
              </a:rPr>
              <a:t>. 289 (N.D. Cal. 1978)</a:t>
            </a:r>
            <a:endParaRPr lang="en-US" sz="1200" i="1" dirty="0">
              <a:solidFill>
                <a:schemeClr val="bg1"/>
              </a:solidFill>
            </a:endParaRPr>
          </a:p>
          <a:p>
            <a:pPr lvl="1"/>
            <a:r>
              <a:rPr lang="en-US" sz="1200" i="1" dirty="0">
                <a:solidFill>
                  <a:schemeClr val="bg1"/>
                </a:solidFill>
              </a:rPr>
              <a:t>Sharon Steel Corp. v. Chase Manhattan Bank</a:t>
            </a:r>
            <a:r>
              <a:rPr lang="en-US" sz="1200" dirty="0">
                <a:solidFill>
                  <a:schemeClr val="bg1"/>
                </a:solidFill>
              </a:rPr>
              <a:t>, 691 F.2d 1039 (2d Cir. 1982)</a:t>
            </a:r>
          </a:p>
          <a:p>
            <a:pPr lvl="1"/>
            <a:r>
              <a:rPr lang="en-US" sz="1200" i="1" dirty="0">
                <a:solidFill>
                  <a:schemeClr val="bg1"/>
                </a:solidFill>
              </a:rPr>
              <a:t>United Airlines, Inc v. U.S. Bank N.A.</a:t>
            </a:r>
            <a:r>
              <a:rPr lang="en-US" sz="1200" dirty="0">
                <a:solidFill>
                  <a:schemeClr val="bg1"/>
                </a:solidFill>
              </a:rPr>
              <a:t>, 406 F.3d 918 (7</a:t>
            </a:r>
            <a:r>
              <a:rPr lang="en-US" sz="1200" baseline="30000" dirty="0">
                <a:solidFill>
                  <a:schemeClr val="bg1"/>
                </a:solidFill>
              </a:rPr>
              <a:t>th</a:t>
            </a:r>
            <a:r>
              <a:rPr lang="en-US" sz="1200" dirty="0">
                <a:solidFill>
                  <a:schemeClr val="bg1"/>
                </a:solidFill>
              </a:rPr>
              <a:t> Cir. 2005)</a:t>
            </a:r>
          </a:p>
          <a:p>
            <a:pPr lvl="1"/>
            <a:endParaRPr lang="en-US" sz="1200" dirty="0">
              <a:solidFill>
                <a:schemeClr val="bg1"/>
              </a:solidFill>
            </a:endParaRPr>
          </a:p>
        </p:txBody>
      </p:sp>
      <p:cxnSp>
        <p:nvCxnSpPr>
          <p:cNvPr id="17" name="Straight Arrow Connector 16">
            <a:extLst>
              <a:ext uri="{FF2B5EF4-FFF2-40B4-BE49-F238E27FC236}">
                <a16:creationId xmlns:a16="http://schemas.microsoft.com/office/drawing/2014/main" id="{F986EB3B-67A9-17C3-88B1-D12FE893EED3}"/>
              </a:ext>
            </a:extLst>
          </p:cNvPr>
          <p:cNvCxnSpPr>
            <a:cxnSpLocks/>
          </p:cNvCxnSpPr>
          <p:nvPr/>
        </p:nvCxnSpPr>
        <p:spPr>
          <a:xfrm flipV="1">
            <a:off x="3427412" y="1981193"/>
            <a:ext cx="381001" cy="91440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3627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58774-89A6-5E6A-C651-023FA073FA72}"/>
            </a:ext>
          </a:extLst>
        </p:cNvPr>
        <p:cNvGrpSpPr/>
        <p:nvPr/>
      </p:nvGrpSpPr>
      <p:grpSpPr>
        <a:xfrm>
          <a:off x="0" y="0"/>
          <a:ext cx="0" cy="0"/>
          <a:chOff x="0" y="0"/>
          <a:chExt cx="0" cy="0"/>
        </a:xfrm>
      </p:grpSpPr>
      <p:sp>
        <p:nvSpPr>
          <p:cNvPr id="10" name="object 2">
            <a:extLst>
              <a:ext uri="{FF2B5EF4-FFF2-40B4-BE49-F238E27FC236}">
                <a16:creationId xmlns:a16="http://schemas.microsoft.com/office/drawing/2014/main" id="{550C42B6-FB01-EC1C-D3A2-AF2FA97A6FDA}"/>
              </a:ext>
            </a:extLst>
          </p:cNvPr>
          <p:cNvSpPr txBox="1">
            <a:spLocks/>
          </p:cNvSpPr>
          <p:nvPr/>
        </p:nvSpPr>
        <p:spPr>
          <a:xfrm>
            <a:off x="760412" y="1404160"/>
            <a:ext cx="9677400" cy="19779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063">
              <a:lnSpc>
                <a:spcPct val="95000"/>
              </a:lnSpc>
              <a:spcAft>
                <a:spcPts val="600"/>
              </a:spcAft>
            </a:pPr>
            <a:r>
              <a:rPr lang="en-US" sz="5398" b="1" dirty="0">
                <a:solidFill>
                  <a:srgbClr val="FFFFFF"/>
                </a:solidFill>
                <a:latin typeface="Arial" panose="020B0604020202020204" pitchFamily="34" charset="0"/>
                <a:cs typeface="Arial" panose="020B0604020202020204" pitchFamily="34" charset="0"/>
              </a:rPr>
              <a:t>Chapter 11 – Recent Developments</a:t>
            </a:r>
          </a:p>
        </p:txBody>
      </p:sp>
    </p:spTree>
    <p:extLst>
      <p:ext uri="{BB962C8B-B14F-4D97-AF65-F5344CB8AC3E}">
        <p14:creationId xmlns:p14="http://schemas.microsoft.com/office/powerpoint/2010/main" val="2559450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A8880-3003-20B1-16CA-54E2B8A90D30}"/>
            </a:ext>
          </a:extLst>
        </p:cNvPr>
        <p:cNvGrpSpPr/>
        <p:nvPr/>
      </p:nvGrpSpPr>
      <p:grpSpPr>
        <a:xfrm>
          <a:off x="0" y="0"/>
          <a:ext cx="0" cy="0"/>
          <a:chOff x="0" y="0"/>
          <a:chExt cx="0" cy="0"/>
        </a:xfrm>
      </p:grpSpPr>
      <p:sp>
        <p:nvSpPr>
          <p:cNvPr id="10" name="object 2">
            <a:extLst>
              <a:ext uri="{FF2B5EF4-FFF2-40B4-BE49-F238E27FC236}">
                <a16:creationId xmlns:a16="http://schemas.microsoft.com/office/drawing/2014/main" id="{EAC7BABA-FC63-F2A4-B390-EADC5762C512}"/>
              </a:ext>
            </a:extLst>
          </p:cNvPr>
          <p:cNvSpPr txBox="1">
            <a:spLocks/>
          </p:cNvSpPr>
          <p:nvPr/>
        </p:nvSpPr>
        <p:spPr>
          <a:xfrm>
            <a:off x="760412" y="1404160"/>
            <a:ext cx="9677400" cy="19779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063">
              <a:lnSpc>
                <a:spcPct val="95000"/>
              </a:lnSpc>
              <a:spcAft>
                <a:spcPts val="600"/>
              </a:spcAft>
            </a:pPr>
            <a:r>
              <a:rPr lang="en-US" sz="5398" b="1" dirty="0">
                <a:solidFill>
                  <a:srgbClr val="FFFFFF"/>
                </a:solidFill>
                <a:latin typeface="Arial" panose="020B0604020202020204" pitchFamily="34" charset="0"/>
                <a:cs typeface="Arial" panose="020B0604020202020204" pitchFamily="34" charset="0"/>
              </a:rPr>
              <a:t>“In-Court” Liability Management Exercises</a:t>
            </a:r>
          </a:p>
        </p:txBody>
      </p:sp>
    </p:spTree>
    <p:extLst>
      <p:ext uri="{BB962C8B-B14F-4D97-AF65-F5344CB8AC3E}">
        <p14:creationId xmlns:p14="http://schemas.microsoft.com/office/powerpoint/2010/main" val="1783773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200E09-7C60-AB46-BC8D-FCF266AEA733}"/>
              </a:ext>
            </a:extLst>
          </p:cNvPr>
          <p:cNvSpPr>
            <a:spLocks noGrp="1"/>
          </p:cNvSpPr>
          <p:nvPr>
            <p:ph type="body" sz="quarter" idx="10"/>
          </p:nvPr>
        </p:nvSpPr>
        <p:spPr/>
        <p:txBody>
          <a:bodyPr/>
          <a:lstStyle/>
          <a:p>
            <a:r>
              <a:rPr lang="en-US" dirty="0"/>
              <a:t>DIP Financing Developments</a:t>
            </a:r>
          </a:p>
        </p:txBody>
      </p:sp>
      <p:sp>
        <p:nvSpPr>
          <p:cNvPr id="3" name="Text Placeholder 2">
            <a:extLst>
              <a:ext uri="{FF2B5EF4-FFF2-40B4-BE49-F238E27FC236}">
                <a16:creationId xmlns:a16="http://schemas.microsoft.com/office/drawing/2014/main" id="{1D6711CB-0FED-D644-A883-A17A58523FE6}"/>
              </a:ext>
            </a:extLst>
          </p:cNvPr>
          <p:cNvSpPr>
            <a:spLocks noGrp="1"/>
          </p:cNvSpPr>
          <p:nvPr>
            <p:ph type="body" sz="quarter" idx="12"/>
          </p:nvPr>
        </p:nvSpPr>
        <p:spPr/>
        <p:txBody>
          <a:bodyPr/>
          <a:lstStyle/>
          <a:p>
            <a:r>
              <a:rPr lang="en-US" dirty="0"/>
              <a:t>Roll-up: DIP feature that converts prepetition debt into post-petition debt; no longer controversial</a:t>
            </a:r>
          </a:p>
          <a:p>
            <a:r>
              <a:rPr lang="en-US" dirty="0"/>
              <a:t>New Money to Rolled Up Debt ratio range: 1:1 to 1:4</a:t>
            </a:r>
          </a:p>
          <a:p>
            <a:r>
              <a:rPr lang="en-US" dirty="0"/>
              <a:t>Non-Pro Rata Roll-Ups: Controversial arrangement where only a select group of prepetition lenders are allowed to roll-up their prepetition debt into senior liens/</a:t>
            </a:r>
            <a:r>
              <a:rPr lang="en-US" dirty="0" err="1"/>
              <a:t>superpriority</a:t>
            </a:r>
            <a:r>
              <a:rPr lang="en-US" dirty="0"/>
              <a:t> status</a:t>
            </a:r>
          </a:p>
        </p:txBody>
      </p:sp>
      <p:sp>
        <p:nvSpPr>
          <p:cNvPr id="4" name="Text Placeholder 3">
            <a:extLst>
              <a:ext uri="{FF2B5EF4-FFF2-40B4-BE49-F238E27FC236}">
                <a16:creationId xmlns:a16="http://schemas.microsoft.com/office/drawing/2014/main" id="{0D23F018-D157-924D-9BE7-77A6CBF537F8}"/>
              </a:ext>
            </a:extLst>
          </p:cNvPr>
          <p:cNvSpPr>
            <a:spLocks noGrp="1"/>
          </p:cNvSpPr>
          <p:nvPr>
            <p:ph type="body" sz="quarter" idx="13"/>
          </p:nvPr>
        </p:nvSpPr>
        <p:spPr/>
        <p:txBody>
          <a:bodyPr/>
          <a:lstStyle/>
          <a:p>
            <a:pPr algn="ctr"/>
            <a:r>
              <a:rPr lang="en-US" dirty="0">
                <a:solidFill>
                  <a:schemeClr val="accent2"/>
                </a:solidFill>
              </a:rPr>
              <a:t>DIP Roll-Ups</a:t>
            </a:r>
          </a:p>
        </p:txBody>
      </p:sp>
      <p:sp>
        <p:nvSpPr>
          <p:cNvPr id="5" name="Text Placeholder 4">
            <a:extLst>
              <a:ext uri="{FF2B5EF4-FFF2-40B4-BE49-F238E27FC236}">
                <a16:creationId xmlns:a16="http://schemas.microsoft.com/office/drawing/2014/main" id="{F737C70A-5079-BC4F-A28F-ABD2B6E104B1}"/>
              </a:ext>
            </a:extLst>
          </p:cNvPr>
          <p:cNvSpPr>
            <a:spLocks noGrp="1"/>
          </p:cNvSpPr>
          <p:nvPr>
            <p:ph type="body" sz="quarter" idx="14"/>
          </p:nvPr>
        </p:nvSpPr>
        <p:spPr>
          <a:xfrm>
            <a:off x="3510597" y="2057400"/>
            <a:ext cx="2964815" cy="4022718"/>
          </a:xfrm>
        </p:spPr>
        <p:txBody>
          <a:bodyPr/>
          <a:lstStyle/>
          <a:p>
            <a:r>
              <a:rPr lang="en-US" dirty="0"/>
              <a:t>Sub Rosa Plan Prohibition: DIP financing terms may not predetermine plan outcomes &amp; terms or circumvent Chapter 11 creditor protections</a:t>
            </a:r>
          </a:p>
          <a:p>
            <a:r>
              <a:rPr lang="en-US" i="1" dirty="0"/>
              <a:t>In re LATAM Airlines Grp. S.A.,</a:t>
            </a:r>
            <a:r>
              <a:rPr lang="en-US" dirty="0"/>
              <a:t> Case No. 20-11254 (</a:t>
            </a:r>
            <a:r>
              <a:rPr lang="en-US" dirty="0" err="1"/>
              <a:t>Bankr</a:t>
            </a:r>
            <a:r>
              <a:rPr lang="en-US" dirty="0"/>
              <a:t>. S.D.N.Y. 2020): DIP equity conversion feature rejected because it represented an impermissible sub rosa Chapter 11 plan</a:t>
            </a:r>
          </a:p>
          <a:p>
            <a:r>
              <a:rPr lang="en-US" dirty="0"/>
              <a:t>Equity conversion feature approved where no objection was filed or no alternative DIP financing was available. See </a:t>
            </a:r>
            <a:r>
              <a:rPr lang="en-US" i="1" dirty="0"/>
              <a:t>Avianca Holdings</a:t>
            </a:r>
            <a:r>
              <a:rPr lang="en-US" dirty="0"/>
              <a:t>, </a:t>
            </a:r>
            <a:r>
              <a:rPr lang="en-US" i="1" dirty="0"/>
              <a:t>Grupo </a:t>
            </a:r>
            <a:r>
              <a:rPr lang="en-US" i="1" dirty="0" err="1"/>
              <a:t>Aeromexico</a:t>
            </a:r>
            <a:r>
              <a:rPr lang="en-US" dirty="0"/>
              <a:t>, </a:t>
            </a:r>
            <a:r>
              <a:rPr lang="en-US" i="1" dirty="0"/>
              <a:t>SAS AB</a:t>
            </a:r>
          </a:p>
        </p:txBody>
      </p:sp>
      <p:sp>
        <p:nvSpPr>
          <p:cNvPr id="6" name="Text Placeholder 5">
            <a:extLst>
              <a:ext uri="{FF2B5EF4-FFF2-40B4-BE49-F238E27FC236}">
                <a16:creationId xmlns:a16="http://schemas.microsoft.com/office/drawing/2014/main" id="{1C4187E1-18BB-6A45-B37D-E3AABF94A2A7}"/>
              </a:ext>
            </a:extLst>
          </p:cNvPr>
          <p:cNvSpPr>
            <a:spLocks noGrp="1"/>
          </p:cNvSpPr>
          <p:nvPr>
            <p:ph type="body" sz="quarter" idx="15"/>
          </p:nvPr>
        </p:nvSpPr>
        <p:spPr/>
        <p:txBody>
          <a:bodyPr/>
          <a:lstStyle/>
          <a:p>
            <a:pPr algn="ctr"/>
            <a:r>
              <a:rPr lang="en-US" dirty="0">
                <a:solidFill>
                  <a:schemeClr val="accent2"/>
                </a:solidFill>
              </a:rPr>
              <a:t>DIPs as Sub Rosa Plans</a:t>
            </a:r>
          </a:p>
        </p:txBody>
      </p:sp>
      <p:sp>
        <p:nvSpPr>
          <p:cNvPr id="7" name="Text Placeholder 6">
            <a:extLst>
              <a:ext uri="{FF2B5EF4-FFF2-40B4-BE49-F238E27FC236}">
                <a16:creationId xmlns:a16="http://schemas.microsoft.com/office/drawing/2014/main" id="{E7E5866D-6BB9-EA40-BB14-DD0169112C93}"/>
              </a:ext>
            </a:extLst>
          </p:cNvPr>
          <p:cNvSpPr>
            <a:spLocks noGrp="1"/>
          </p:cNvSpPr>
          <p:nvPr>
            <p:ph type="body" sz="quarter" idx="16"/>
          </p:nvPr>
        </p:nvSpPr>
        <p:spPr/>
        <p:txBody>
          <a:bodyPr/>
          <a:lstStyle/>
          <a:p>
            <a:r>
              <a:rPr lang="en-US" dirty="0"/>
              <a:t>Section 364(d) of the Bankruptcy Code: debtor may obtain DIP secured by a lien senior or equal to an existing lien, so long as the existing lienholders receive adequate protection.</a:t>
            </a:r>
          </a:p>
          <a:p>
            <a:r>
              <a:rPr lang="en-US" dirty="0"/>
              <a:t>When a party with a disputed interest in collateral asserts a right to adequate protection, the creditor need only make a prima facie showing of a valid security interest to be entitled to adequate protection. </a:t>
            </a:r>
            <a:r>
              <a:rPr lang="en-US" i="1" dirty="0"/>
              <a:t>First Brands</a:t>
            </a:r>
            <a:r>
              <a:rPr lang="en-US" dirty="0"/>
              <a:t>, Case No. 25-90399 (</a:t>
            </a:r>
            <a:r>
              <a:rPr lang="en-US" dirty="0" err="1"/>
              <a:t>Bankr</a:t>
            </a:r>
            <a:r>
              <a:rPr lang="en-US" dirty="0"/>
              <a:t>. S.D. Tex. 2025)</a:t>
            </a:r>
          </a:p>
        </p:txBody>
      </p:sp>
      <p:sp>
        <p:nvSpPr>
          <p:cNvPr id="8" name="Text Placeholder 7">
            <a:extLst>
              <a:ext uri="{FF2B5EF4-FFF2-40B4-BE49-F238E27FC236}">
                <a16:creationId xmlns:a16="http://schemas.microsoft.com/office/drawing/2014/main" id="{9F608064-6A67-C242-B048-12CAAC710558}"/>
              </a:ext>
            </a:extLst>
          </p:cNvPr>
          <p:cNvSpPr>
            <a:spLocks noGrp="1"/>
          </p:cNvSpPr>
          <p:nvPr>
            <p:ph type="body" sz="quarter" idx="17"/>
          </p:nvPr>
        </p:nvSpPr>
        <p:spPr/>
        <p:txBody>
          <a:bodyPr/>
          <a:lstStyle/>
          <a:p>
            <a:pPr algn="ctr"/>
            <a:r>
              <a:rPr lang="en-US" dirty="0">
                <a:solidFill>
                  <a:schemeClr val="accent2"/>
                </a:solidFill>
              </a:rPr>
              <a:t>DIPs &amp; Adequate Protection</a:t>
            </a:r>
          </a:p>
        </p:txBody>
      </p:sp>
    </p:spTree>
    <p:extLst>
      <p:ext uri="{BB962C8B-B14F-4D97-AF65-F5344CB8AC3E}">
        <p14:creationId xmlns:p14="http://schemas.microsoft.com/office/powerpoint/2010/main" val="3179589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F42541-2BEB-A348-9980-380526A34F49}"/>
              </a:ext>
            </a:extLst>
          </p:cNvPr>
          <p:cNvSpPr>
            <a:spLocks noGrp="1"/>
          </p:cNvSpPr>
          <p:nvPr>
            <p:ph type="body" sz="quarter" idx="10"/>
          </p:nvPr>
        </p:nvSpPr>
        <p:spPr/>
        <p:txBody>
          <a:bodyPr/>
          <a:lstStyle/>
          <a:p>
            <a:r>
              <a:rPr lang="en-US" dirty="0"/>
              <a:t>DIPs as the New “In-Court” LMEs</a:t>
            </a:r>
          </a:p>
        </p:txBody>
      </p:sp>
      <p:sp>
        <p:nvSpPr>
          <p:cNvPr id="3" name="Text Placeholder 2">
            <a:extLst>
              <a:ext uri="{FF2B5EF4-FFF2-40B4-BE49-F238E27FC236}">
                <a16:creationId xmlns:a16="http://schemas.microsoft.com/office/drawing/2014/main" id="{7EBA2BC3-A3FC-384E-BCA1-881F57ED4B72}"/>
              </a:ext>
            </a:extLst>
          </p:cNvPr>
          <p:cNvSpPr>
            <a:spLocks noGrp="1"/>
          </p:cNvSpPr>
          <p:nvPr>
            <p:ph type="body" sz="quarter" idx="11"/>
          </p:nvPr>
        </p:nvSpPr>
        <p:spPr>
          <a:xfrm>
            <a:off x="425431" y="1704212"/>
            <a:ext cx="11079181" cy="4544187"/>
          </a:xfrm>
        </p:spPr>
        <p:txBody>
          <a:bodyPr/>
          <a:lstStyle/>
          <a:p>
            <a:r>
              <a:rPr lang="en-US" i="1" dirty="0"/>
              <a:t>In re Del Monte Foods Corp. II, Inc.</a:t>
            </a:r>
            <a:r>
              <a:rPr lang="en-US" dirty="0"/>
              <a:t>, Case No. 25-16984 (</a:t>
            </a:r>
            <a:r>
              <a:rPr lang="en-US" dirty="0" err="1"/>
              <a:t>Bankr</a:t>
            </a:r>
            <a:r>
              <a:rPr lang="en-US" dirty="0"/>
              <a:t>. D.N.J. 2025): neither the new post-petition loan obligations nor the improved treatment of the participating lenders’ pre-petition loans resulting from the roll-up constituted a “payment” or “reduction” of debt because it involved a cashless exchange </a:t>
            </a:r>
          </a:p>
          <a:p>
            <a:r>
              <a:rPr lang="en-US" i="1" dirty="0"/>
              <a:t>In re American Tire Distributors, Inc.</a:t>
            </a:r>
            <a:r>
              <a:rPr lang="en-US" dirty="0"/>
              <a:t>, Case No. 24-12391 (</a:t>
            </a:r>
            <a:r>
              <a:rPr lang="en-US" dirty="0" err="1"/>
              <a:t>Bankr</a:t>
            </a:r>
            <a:r>
              <a:rPr lang="en-US" dirty="0"/>
              <a:t>. D. Del. 2024): Won’t rubber stamp non pro rata DIP rollups and a rollup can be considered a paydown of prepetition debt, even if it is technically a cashless exchange.</a:t>
            </a:r>
          </a:p>
          <a:p>
            <a:r>
              <a:rPr lang="en-US" i="1" dirty="0"/>
              <a:t>In re ConvergeOne Holdings</a:t>
            </a:r>
            <a:r>
              <a:rPr lang="en-US" dirty="0"/>
              <a:t>, Case No. 24-90194 (</a:t>
            </a:r>
            <a:r>
              <a:rPr lang="en-US" dirty="0" err="1"/>
              <a:t>Bankr</a:t>
            </a:r>
            <a:r>
              <a:rPr lang="en-US" dirty="0"/>
              <a:t>. S.D. Tex. 2024), Case No. 24-02001 (S.D. Tex. 2024) : The District Court reversed, finding the plan resulted in unequal treatment among creditors in the same class and therefore violated Section 1123(a)(4) because participation in the backstop was not offered to all class members, nor was the investment opportunity market tested.</a:t>
            </a:r>
          </a:p>
          <a:p>
            <a:r>
              <a:rPr lang="en-US" dirty="0"/>
              <a:t>Key Takeaways:</a:t>
            </a:r>
          </a:p>
          <a:p>
            <a:pPr lvl="1"/>
            <a:r>
              <a:rPr lang="en-US" dirty="0">
                <a:solidFill>
                  <a:schemeClr val="bg1"/>
                </a:solidFill>
              </a:rPr>
              <a:t>Drafting matters: bankruptcy courts will scrutinize rollups and whether such arrangements violate the pro rata sharing provisions of prepetition credit agreements</a:t>
            </a:r>
          </a:p>
          <a:p>
            <a:pPr lvl="1"/>
            <a:r>
              <a:rPr lang="en-US" dirty="0">
                <a:solidFill>
                  <a:schemeClr val="bg1"/>
                </a:solidFill>
              </a:rPr>
              <a:t>Case law is still developing: written opinions addressing non pro rata DIP rollups are limited; courts aren’t always aligned</a:t>
            </a:r>
          </a:p>
          <a:p>
            <a:pPr lvl="1"/>
            <a:r>
              <a:rPr lang="en-US" dirty="0">
                <a:solidFill>
                  <a:schemeClr val="bg1"/>
                </a:solidFill>
              </a:rPr>
              <a:t>Impact of Section 1123(a)(4) of the Bankruptcy Code: Arrangements that give only certain class members an opportunity to contribute new value that provides them with a greater recovery than other class members may violate the Bankruptcy Code’s prohibition against disparate treatment among creditors in the same class</a:t>
            </a:r>
          </a:p>
          <a:p>
            <a:pPr lvl="1"/>
            <a:r>
              <a:rPr lang="en-US" dirty="0">
                <a:solidFill>
                  <a:schemeClr val="bg1"/>
                </a:solidFill>
              </a:rPr>
              <a:t>Most disputes conclude in settlement</a:t>
            </a: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546102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F844A-A24F-AE81-569F-98DC3B1E43B2}"/>
            </a:ext>
          </a:extLst>
        </p:cNvPr>
        <p:cNvGrpSpPr/>
        <p:nvPr/>
      </p:nvGrpSpPr>
      <p:grpSpPr>
        <a:xfrm>
          <a:off x="0" y="0"/>
          <a:ext cx="0" cy="0"/>
          <a:chOff x="0" y="0"/>
          <a:chExt cx="0" cy="0"/>
        </a:xfrm>
      </p:grpSpPr>
      <p:sp>
        <p:nvSpPr>
          <p:cNvPr id="10" name="object 2">
            <a:extLst>
              <a:ext uri="{FF2B5EF4-FFF2-40B4-BE49-F238E27FC236}">
                <a16:creationId xmlns:a16="http://schemas.microsoft.com/office/drawing/2014/main" id="{A961FF5A-8208-12EE-975A-8A5E12262B5C}"/>
              </a:ext>
            </a:extLst>
          </p:cNvPr>
          <p:cNvSpPr txBox="1">
            <a:spLocks/>
          </p:cNvSpPr>
          <p:nvPr/>
        </p:nvSpPr>
        <p:spPr>
          <a:xfrm>
            <a:off x="760412" y="1404160"/>
            <a:ext cx="9677400" cy="19779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063">
              <a:lnSpc>
                <a:spcPct val="95000"/>
              </a:lnSpc>
              <a:spcAft>
                <a:spcPts val="600"/>
              </a:spcAft>
            </a:pPr>
            <a:r>
              <a:rPr lang="en-US" sz="5398" b="1" dirty="0">
                <a:solidFill>
                  <a:srgbClr val="FFFFFF"/>
                </a:solidFill>
                <a:latin typeface="Arial" panose="020B0604020202020204" pitchFamily="34" charset="0"/>
                <a:cs typeface="Arial" panose="020B0604020202020204" pitchFamily="34" charset="0"/>
              </a:rPr>
              <a:t>Post-Purdue: Third Party Releases</a:t>
            </a:r>
          </a:p>
        </p:txBody>
      </p:sp>
    </p:spTree>
    <p:extLst>
      <p:ext uri="{BB962C8B-B14F-4D97-AF65-F5344CB8AC3E}">
        <p14:creationId xmlns:p14="http://schemas.microsoft.com/office/powerpoint/2010/main" val="1527414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9">
            <a:extLst>
              <a:ext uri="{FF2B5EF4-FFF2-40B4-BE49-F238E27FC236}">
                <a16:creationId xmlns:a16="http://schemas.microsoft.com/office/drawing/2014/main" id="{B7822DBA-2E30-2009-824E-B808E865B4FA}"/>
              </a:ext>
            </a:extLst>
          </p:cNvPr>
          <p:cNvPicPr>
            <a:picLocks noChangeAspect="1"/>
          </p:cNvPicPr>
          <p:nvPr/>
        </p:nvPicPr>
        <p:blipFill>
          <a:blip r:embed="rId2" cstate="print">
            <a:extLst>
              <a:ext uri="{28A0092B-C50C-407E-A947-70E740481C1C}">
                <a14:useLocalDpi xmlns:a14="http://schemas.microsoft.com/office/drawing/2010/main" val="0"/>
              </a:ext>
            </a:extLst>
          </a:blip>
          <a:srcRect t="41" b="41"/>
          <a:stretch/>
        </p:blipFill>
        <p:spPr>
          <a:xfrm>
            <a:off x="5132926" y="2034796"/>
            <a:ext cx="1920240" cy="1920240"/>
          </a:xfrm>
          <a:prstGeom prst="ellipse">
            <a:avLst/>
          </a:prstGeom>
        </p:spPr>
      </p:pic>
      <p:sp>
        <p:nvSpPr>
          <p:cNvPr id="3" name="Text Placeholder 6">
            <a:extLst>
              <a:ext uri="{FF2B5EF4-FFF2-40B4-BE49-F238E27FC236}">
                <a16:creationId xmlns:a16="http://schemas.microsoft.com/office/drawing/2014/main" id="{36422A5C-FB59-6A66-98D8-7F298DF5D37B}"/>
              </a:ext>
            </a:extLst>
          </p:cNvPr>
          <p:cNvSpPr txBox="1">
            <a:spLocks/>
          </p:cNvSpPr>
          <p:nvPr/>
        </p:nvSpPr>
        <p:spPr>
          <a:xfrm>
            <a:off x="5180396" y="4368800"/>
            <a:ext cx="1905000" cy="292100"/>
          </a:xfrm>
          <a:prstGeom prst="rect">
            <a:avLst/>
          </a:prstGeom>
        </p:spPr>
        <p:txBody>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buFont typeface="Arial" panose="020B0604020202020204" pitchFamily="34" charset="0"/>
              <a:buNone/>
            </a:pPr>
            <a:r>
              <a:rPr lang="en-US" sz="1500" dirty="0">
                <a:solidFill>
                  <a:schemeClr val="bg1"/>
                </a:solidFill>
                <a:latin typeface="Arial" panose="020B0604020202020204" pitchFamily="34" charset="0"/>
                <a:cs typeface="Arial" panose="020B0604020202020204" pitchFamily="34" charset="0"/>
              </a:rPr>
              <a:t>Negisa Balluku</a:t>
            </a:r>
          </a:p>
          <a:p>
            <a:pPr marL="0" indent="0">
              <a:buFont typeface="Arial" panose="020B0604020202020204" pitchFamily="34" charset="0"/>
              <a:buNone/>
            </a:pPr>
            <a:endParaRPr lang="en-US" sz="2000" dirty="0">
              <a:solidFill>
                <a:schemeClr val="bg1"/>
              </a:solidFill>
            </a:endParaRPr>
          </a:p>
        </p:txBody>
      </p:sp>
      <p:sp>
        <p:nvSpPr>
          <p:cNvPr id="4" name="Text Placeholder 7">
            <a:extLst>
              <a:ext uri="{FF2B5EF4-FFF2-40B4-BE49-F238E27FC236}">
                <a16:creationId xmlns:a16="http://schemas.microsoft.com/office/drawing/2014/main" id="{14754ED4-E499-78C8-FB40-93DB36B0FC77}"/>
              </a:ext>
            </a:extLst>
          </p:cNvPr>
          <p:cNvSpPr txBox="1">
            <a:spLocks/>
          </p:cNvSpPr>
          <p:nvPr/>
        </p:nvSpPr>
        <p:spPr>
          <a:xfrm>
            <a:off x="5180396" y="4635500"/>
            <a:ext cx="2666616" cy="254000"/>
          </a:xfrm>
          <a:prstGeom prst="rect">
            <a:avLst/>
          </a:prstGeom>
        </p:spPr>
        <p:txBody>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buFont typeface="Arial" panose="020B0604020202020204" pitchFamily="34" charset="0"/>
              <a:buNone/>
            </a:pPr>
            <a:r>
              <a:rPr lang="en-US" sz="1500" dirty="0">
                <a:solidFill>
                  <a:schemeClr val="bg1"/>
                </a:solidFill>
                <a:latin typeface="Arial" panose="020B0604020202020204" pitchFamily="34" charset="0"/>
                <a:cs typeface="Arial" panose="020B0604020202020204" pitchFamily="34" charset="0"/>
              </a:rPr>
              <a:t>Senior Litigation Analyst</a:t>
            </a:r>
          </a:p>
          <a:p>
            <a:pPr marL="0" indent="0">
              <a:buFont typeface="Arial" panose="020B0604020202020204" pitchFamily="34" charset="0"/>
              <a:buNone/>
            </a:pPr>
            <a:endParaRPr lang="en-US" dirty="0">
              <a:solidFill>
                <a:schemeClr val="bg1"/>
              </a:solidFill>
            </a:endParaRPr>
          </a:p>
        </p:txBody>
      </p:sp>
      <p:sp>
        <p:nvSpPr>
          <p:cNvPr id="5" name="Text Placeholder 8">
            <a:extLst>
              <a:ext uri="{FF2B5EF4-FFF2-40B4-BE49-F238E27FC236}">
                <a16:creationId xmlns:a16="http://schemas.microsoft.com/office/drawing/2014/main" id="{51B09D7E-BA73-21E1-77AB-BD6AA427DF8A}"/>
              </a:ext>
            </a:extLst>
          </p:cNvPr>
          <p:cNvSpPr txBox="1">
            <a:spLocks/>
          </p:cNvSpPr>
          <p:nvPr/>
        </p:nvSpPr>
        <p:spPr>
          <a:xfrm>
            <a:off x="5180396" y="4889500"/>
            <a:ext cx="2742816" cy="292100"/>
          </a:xfrm>
          <a:prstGeom prst="rect">
            <a:avLst/>
          </a:prstGeom>
        </p:spPr>
        <p:txBody>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buFont typeface="Arial" panose="020B0604020202020204" pitchFamily="34" charset="0"/>
              <a:buNone/>
            </a:pPr>
            <a:r>
              <a:rPr lang="en-US" sz="1500" dirty="0">
                <a:solidFill>
                  <a:schemeClr val="bg1"/>
                </a:solidFill>
                <a:latin typeface="Arial" panose="020B0604020202020204" pitchFamily="34" charset="0"/>
                <a:cs typeface="Arial" panose="020B0604020202020204" pitchFamily="34" charset="0"/>
              </a:rPr>
              <a:t>Bloomberg Intelligence</a:t>
            </a:r>
          </a:p>
          <a:p>
            <a:pPr marL="0" indent="0">
              <a:buFont typeface="Arial" panose="020B0604020202020204" pitchFamily="34" charset="0"/>
              <a:buNone/>
            </a:pPr>
            <a:endParaRPr lang="en-US" sz="2000" dirty="0">
              <a:solidFill>
                <a:schemeClr val="bg1"/>
              </a:solidFill>
            </a:endParaRPr>
          </a:p>
        </p:txBody>
      </p:sp>
    </p:spTree>
    <p:extLst>
      <p:ext uri="{BB962C8B-B14F-4D97-AF65-F5344CB8AC3E}">
        <p14:creationId xmlns:p14="http://schemas.microsoft.com/office/powerpoint/2010/main" val="1415040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915A7-87D8-590E-975F-DA8D69D05F6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8D4CF30-A060-A152-4388-437ED94BA06D}"/>
              </a:ext>
            </a:extLst>
          </p:cNvPr>
          <p:cNvSpPr>
            <a:spLocks noGrp="1"/>
          </p:cNvSpPr>
          <p:nvPr>
            <p:ph type="body" sz="quarter" idx="10"/>
          </p:nvPr>
        </p:nvSpPr>
        <p:spPr>
          <a:xfrm>
            <a:off x="427037" y="701675"/>
            <a:ext cx="10010775" cy="669925"/>
          </a:xfrm>
        </p:spPr>
        <p:txBody>
          <a:bodyPr/>
          <a:lstStyle/>
          <a:p>
            <a:r>
              <a:rPr lang="en-US" dirty="0"/>
              <a:t>The Meaning of “Consent”</a:t>
            </a:r>
          </a:p>
        </p:txBody>
      </p:sp>
      <p:sp>
        <p:nvSpPr>
          <p:cNvPr id="3" name="Text Placeholder 2">
            <a:extLst>
              <a:ext uri="{FF2B5EF4-FFF2-40B4-BE49-F238E27FC236}">
                <a16:creationId xmlns:a16="http://schemas.microsoft.com/office/drawing/2014/main" id="{E009D7D7-72D5-3871-E49A-EABCB2A523F7}"/>
              </a:ext>
            </a:extLst>
          </p:cNvPr>
          <p:cNvSpPr>
            <a:spLocks noGrp="1"/>
          </p:cNvSpPr>
          <p:nvPr>
            <p:ph type="body" sz="quarter" idx="11"/>
          </p:nvPr>
        </p:nvSpPr>
        <p:spPr>
          <a:xfrm>
            <a:off x="425431" y="1704213"/>
            <a:ext cx="10469581" cy="565914"/>
          </a:xfrm>
        </p:spPr>
        <p:txBody>
          <a:bodyPr/>
          <a:lstStyle/>
          <a:p>
            <a:r>
              <a:rPr lang="en-US" dirty="0"/>
              <a:t>Bankruptcy Code does not authorize non-consensual third-party releases. </a:t>
            </a:r>
            <a:r>
              <a:rPr lang="en-US" i="1" dirty="0">
                <a:solidFill>
                  <a:schemeClr val="bg1"/>
                </a:solidFill>
              </a:rPr>
              <a:t>Harrington v. Purdue Pharma, L.P.</a:t>
            </a:r>
            <a:r>
              <a:rPr lang="en-US" dirty="0">
                <a:solidFill>
                  <a:schemeClr val="bg1"/>
                </a:solidFill>
              </a:rPr>
              <a:t>, 603 U.S. 204 (2024)</a:t>
            </a:r>
          </a:p>
        </p:txBody>
      </p:sp>
      <p:graphicFrame>
        <p:nvGraphicFramePr>
          <p:cNvPr id="4" name="Table 3">
            <a:extLst>
              <a:ext uri="{FF2B5EF4-FFF2-40B4-BE49-F238E27FC236}">
                <a16:creationId xmlns:a16="http://schemas.microsoft.com/office/drawing/2014/main" id="{C2D9867B-9154-1D32-0C1E-0928E95E61F9}"/>
              </a:ext>
            </a:extLst>
          </p:cNvPr>
          <p:cNvGraphicFramePr>
            <a:graphicFrameLocks noGrp="1"/>
          </p:cNvGraphicFramePr>
          <p:nvPr>
            <p:extLst>
              <p:ext uri="{D42A27DB-BD31-4B8C-83A1-F6EECF244321}">
                <p14:modId xmlns:p14="http://schemas.microsoft.com/office/powerpoint/2010/main" val="991931132"/>
              </p:ext>
            </p:extLst>
          </p:nvPr>
        </p:nvGraphicFramePr>
        <p:xfrm>
          <a:off x="425430" y="2270127"/>
          <a:ext cx="10621982" cy="3749673"/>
        </p:xfrm>
        <a:graphic>
          <a:graphicData uri="http://schemas.openxmlformats.org/drawingml/2006/table">
            <a:tbl>
              <a:tblPr firstRow="1" bandRow="1">
                <a:tableStyleId>{5C22544A-7EE6-4342-B048-85BDC9FD1C3A}</a:tableStyleId>
              </a:tblPr>
              <a:tblGrid>
                <a:gridCol w="2316182">
                  <a:extLst>
                    <a:ext uri="{9D8B030D-6E8A-4147-A177-3AD203B41FA5}">
                      <a16:colId xmlns:a16="http://schemas.microsoft.com/office/drawing/2014/main" val="4187930549"/>
                    </a:ext>
                  </a:extLst>
                </a:gridCol>
                <a:gridCol w="2743200">
                  <a:extLst>
                    <a:ext uri="{9D8B030D-6E8A-4147-A177-3AD203B41FA5}">
                      <a16:colId xmlns:a16="http://schemas.microsoft.com/office/drawing/2014/main" val="2761247667"/>
                    </a:ext>
                  </a:extLst>
                </a:gridCol>
                <a:gridCol w="2819400">
                  <a:extLst>
                    <a:ext uri="{9D8B030D-6E8A-4147-A177-3AD203B41FA5}">
                      <a16:colId xmlns:a16="http://schemas.microsoft.com/office/drawing/2014/main" val="3248458631"/>
                    </a:ext>
                  </a:extLst>
                </a:gridCol>
                <a:gridCol w="2743200">
                  <a:extLst>
                    <a:ext uri="{9D8B030D-6E8A-4147-A177-3AD203B41FA5}">
                      <a16:colId xmlns:a16="http://schemas.microsoft.com/office/drawing/2014/main" val="4234214798"/>
                    </a:ext>
                  </a:extLst>
                </a:gridCol>
              </a:tblGrid>
              <a:tr h="342041">
                <a:tc>
                  <a:txBody>
                    <a:bodyPr/>
                    <a:lstStyle/>
                    <a:p>
                      <a:endParaRPr lang="en-US"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2</a:t>
                      </a:r>
                      <a:r>
                        <a:rPr lang="en-US" sz="1400" baseline="30000" dirty="0">
                          <a:latin typeface="Arial" panose="020B0604020202020204" pitchFamily="34" charset="0"/>
                          <a:cs typeface="Arial" panose="020B0604020202020204" pitchFamily="34" charset="0"/>
                        </a:rPr>
                        <a:t>nd</a:t>
                      </a:r>
                      <a:r>
                        <a:rPr lang="en-US" sz="1400" dirty="0">
                          <a:latin typeface="Arial" panose="020B0604020202020204" pitchFamily="34" charset="0"/>
                          <a:cs typeface="Arial" panose="020B0604020202020204" pitchFamily="34" charset="0"/>
                        </a:rPr>
                        <a:t> Circuit</a:t>
                      </a:r>
                    </a:p>
                  </a:txBody>
                  <a:tcPr/>
                </a:tc>
                <a:tc>
                  <a:txBody>
                    <a:bodyPr/>
                    <a:lstStyle/>
                    <a:p>
                      <a:r>
                        <a:rPr lang="en-US" sz="1400" dirty="0">
                          <a:latin typeface="Arial" panose="020B0604020202020204" pitchFamily="34" charset="0"/>
                          <a:cs typeface="Arial" panose="020B0604020202020204" pitchFamily="34" charset="0"/>
                        </a:rPr>
                        <a:t>3</a:t>
                      </a:r>
                      <a:r>
                        <a:rPr lang="en-US" sz="1400" baseline="30000" dirty="0">
                          <a:latin typeface="Arial" panose="020B0604020202020204" pitchFamily="34" charset="0"/>
                          <a:cs typeface="Arial" panose="020B0604020202020204" pitchFamily="34" charset="0"/>
                        </a:rPr>
                        <a:t>rd</a:t>
                      </a:r>
                      <a:r>
                        <a:rPr lang="en-US" sz="1400" dirty="0">
                          <a:latin typeface="Arial" panose="020B0604020202020204" pitchFamily="34" charset="0"/>
                          <a:cs typeface="Arial" panose="020B0604020202020204" pitchFamily="34" charset="0"/>
                        </a:rPr>
                        <a:t> Circuit</a:t>
                      </a:r>
                    </a:p>
                  </a:txBody>
                  <a:tcPr/>
                </a:tc>
                <a:tc>
                  <a:txBody>
                    <a:bodyPr/>
                    <a:lstStyle/>
                    <a:p>
                      <a:r>
                        <a:rPr lang="en-US" sz="1400" dirty="0">
                          <a:latin typeface="Arial" panose="020B0604020202020204" pitchFamily="34" charset="0"/>
                          <a:cs typeface="Arial" panose="020B0604020202020204" pitchFamily="34" charset="0"/>
                        </a:rPr>
                        <a:t>5</a:t>
                      </a:r>
                      <a:r>
                        <a:rPr lang="en-US" sz="1400" baseline="30000" dirty="0">
                          <a:latin typeface="Arial" panose="020B0604020202020204" pitchFamily="34" charset="0"/>
                          <a:cs typeface="Arial" panose="020B0604020202020204" pitchFamily="34" charset="0"/>
                        </a:rPr>
                        <a:t>th</a:t>
                      </a:r>
                      <a:r>
                        <a:rPr lang="en-US" sz="1400" dirty="0">
                          <a:latin typeface="Arial" panose="020B0604020202020204" pitchFamily="34" charset="0"/>
                          <a:cs typeface="Arial" panose="020B0604020202020204" pitchFamily="34" charset="0"/>
                        </a:rPr>
                        <a:t> Circuit</a:t>
                      </a:r>
                    </a:p>
                  </a:txBody>
                  <a:tcPr/>
                </a:tc>
                <a:extLst>
                  <a:ext uri="{0D108BD9-81ED-4DB2-BD59-A6C34878D82A}">
                    <a16:rowId xmlns:a16="http://schemas.microsoft.com/office/drawing/2014/main" val="3955312192"/>
                  </a:ext>
                </a:extLst>
              </a:tr>
              <a:tr h="3407632">
                <a:tc>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lang="en-US" sz="1400" b="1" i="0" u="none" strike="noStrike" kern="1200" baseline="0" dirty="0">
                        <a:solidFill>
                          <a:schemeClr val="dk1"/>
                        </a:solidFill>
                        <a:latin typeface="Arial" panose="020B0604020202020204" pitchFamily="34" charset="0"/>
                        <a:ea typeface="+mn-ea"/>
                        <a:cs typeface="Arial" panose="020B0604020202020204" pitchFamily="34"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endParaRPr lang="en-US" sz="1400" b="1" i="0" u="none" strike="noStrike" kern="1200" baseline="0" dirty="0">
                        <a:solidFill>
                          <a:schemeClr val="dk1"/>
                        </a:solidFill>
                        <a:latin typeface="Arial" panose="020B0604020202020204" pitchFamily="34" charset="0"/>
                        <a:ea typeface="+mn-ea"/>
                        <a:cs typeface="Arial" panose="020B0604020202020204" pitchFamily="34"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endParaRPr lang="en-US" sz="1400" b="1" i="0" u="none" strike="noStrike" kern="1200" baseline="0" dirty="0">
                        <a:solidFill>
                          <a:schemeClr val="dk1"/>
                        </a:solidFill>
                        <a:latin typeface="Arial" panose="020B0604020202020204" pitchFamily="34" charset="0"/>
                        <a:ea typeface="+mn-ea"/>
                        <a:cs typeface="Arial" panose="020B0604020202020204" pitchFamily="34"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endParaRPr lang="en-US" sz="1400" b="1" i="0" u="none" strike="noStrike" kern="1200" baseline="0" dirty="0">
                        <a:solidFill>
                          <a:schemeClr val="dk1"/>
                        </a:solidFill>
                        <a:latin typeface="Arial" panose="020B0604020202020204" pitchFamily="34" charset="0"/>
                        <a:ea typeface="+mn-ea"/>
                        <a:cs typeface="Arial" panose="020B0604020202020204" pitchFamily="34"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endParaRPr lang="en-US" sz="1400" b="1" i="0" u="none" strike="noStrike" kern="1200" baseline="0" dirty="0">
                        <a:solidFill>
                          <a:schemeClr val="dk1"/>
                        </a:solidFill>
                        <a:latin typeface="Arial" panose="020B0604020202020204" pitchFamily="34" charset="0"/>
                        <a:ea typeface="+mn-ea"/>
                        <a:cs typeface="Arial" panose="020B0604020202020204" pitchFamily="34"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endParaRPr lang="en-US" sz="1400" b="1" i="0" u="none" strike="noStrike" kern="1200" baseline="0" dirty="0">
                        <a:solidFill>
                          <a:schemeClr val="dk1"/>
                        </a:solidFill>
                        <a:latin typeface="Arial" panose="020B0604020202020204" pitchFamily="34" charset="0"/>
                        <a:ea typeface="+mn-ea"/>
                        <a:cs typeface="Arial" panose="020B0604020202020204" pitchFamily="34" charset="0"/>
                      </a:endParaRPr>
                    </a:p>
                    <a:p>
                      <a:pPr marL="0" marR="0" lvl="0" indent="0" algn="ctr" defTabSz="914126" rtl="0" eaLnBrk="1" fontAlgn="auto" latinLnBrk="0" hangingPunct="1">
                        <a:lnSpc>
                          <a:spcPct val="100000"/>
                        </a:lnSpc>
                        <a:spcBef>
                          <a:spcPts val="0"/>
                        </a:spcBef>
                        <a:spcAft>
                          <a:spcPts val="0"/>
                        </a:spcAft>
                        <a:buClrTx/>
                        <a:buSzTx/>
                        <a:buFontTx/>
                        <a:buNone/>
                        <a:tabLst/>
                        <a:defRPr/>
                      </a:pPr>
                      <a:r>
                        <a:rPr lang="en-US" sz="1400" b="1" i="0" u="none" strike="noStrike" kern="1200" baseline="0" dirty="0">
                          <a:solidFill>
                            <a:schemeClr val="dk1"/>
                          </a:solidFill>
                          <a:latin typeface="Arial" panose="020B0604020202020204" pitchFamily="34" charset="0"/>
                          <a:ea typeface="+mn-ea"/>
                          <a:cs typeface="Arial" panose="020B0604020202020204" pitchFamily="34" charset="0"/>
                        </a:rPr>
                        <a:t>Consensual Third-Party Releases</a:t>
                      </a:r>
                      <a:endParaRPr lang="en-US" sz="1400" b="1" i="0" dirty="0">
                        <a:latin typeface="Arial" panose="020B0604020202020204" pitchFamily="34" charset="0"/>
                        <a:cs typeface="Arial" panose="020B0604020202020204" pitchFamily="34" charset="0"/>
                      </a:endParaRPr>
                    </a:p>
                  </a:txBody>
                  <a:tcPr/>
                </a:tc>
                <a:tc>
                  <a:txBody>
                    <a:bodyPr/>
                    <a:lstStyle/>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Opt-Outs generally permissible, but may only bind parties that return ballot</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Adequate notice needed</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Third-party releases cannot bind parties that are “deemed rejecting”</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Arial" panose="020B0604020202020204" pitchFamily="34" charset="0"/>
                        <a:cs typeface="Arial" panose="020B0604020202020204" pitchFamily="34" charset="0"/>
                      </a:endParaRPr>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u="sng" dirty="0">
                          <a:latin typeface="Arial" panose="020B0604020202020204" pitchFamily="34" charset="0"/>
                          <a:cs typeface="Arial" panose="020B0604020202020204" pitchFamily="34" charset="0"/>
                        </a:rPr>
                        <a:t>Relevant Cases</a:t>
                      </a:r>
                      <a:r>
                        <a:rPr lang="en-US" sz="1200" dirty="0">
                          <a:latin typeface="Arial" panose="020B0604020202020204" pitchFamily="34" charset="0"/>
                          <a:cs typeface="Arial" panose="020B0604020202020204" pitchFamily="34" charset="0"/>
                        </a:rPr>
                        <a:t>:</a:t>
                      </a:r>
                      <a:br>
                        <a:rPr lang="en-US" sz="1200" dirty="0">
                          <a:latin typeface="Arial" panose="020B0604020202020204" pitchFamily="34" charset="0"/>
                          <a:cs typeface="Arial" panose="020B0604020202020204" pitchFamily="34" charset="0"/>
                        </a:rPr>
                      </a:br>
                      <a:r>
                        <a:rPr lang="en-US" sz="1200" i="1" dirty="0">
                          <a:latin typeface="Arial" panose="020B0604020202020204" pitchFamily="34" charset="0"/>
                          <a:cs typeface="Arial" panose="020B0604020202020204" pitchFamily="34" charset="0"/>
                        </a:rPr>
                        <a:t>In re Spirit Airlines, Inc.</a:t>
                      </a:r>
                      <a:r>
                        <a:rPr lang="en-US" sz="1200" dirty="0">
                          <a:latin typeface="Arial" panose="020B0604020202020204" pitchFamily="34" charset="0"/>
                          <a:cs typeface="Arial" panose="020B0604020202020204" pitchFamily="34" charset="0"/>
                        </a:rPr>
                        <a:t>, 668 B.R. 689 (</a:t>
                      </a:r>
                      <a:r>
                        <a:rPr lang="en-US" sz="1200" dirty="0" err="1">
                          <a:latin typeface="Arial" panose="020B0604020202020204" pitchFamily="34" charset="0"/>
                          <a:cs typeface="Arial" panose="020B0604020202020204" pitchFamily="34" charset="0"/>
                        </a:rPr>
                        <a:t>Bankr</a:t>
                      </a:r>
                      <a:r>
                        <a:rPr lang="en-US" sz="1200" dirty="0">
                          <a:latin typeface="Arial" panose="020B0604020202020204" pitchFamily="34" charset="0"/>
                          <a:cs typeface="Arial" panose="020B0604020202020204" pitchFamily="34" charset="0"/>
                        </a:rPr>
                        <a:t>. S.D.N.Y. 2025)</a:t>
                      </a:r>
                      <a:br>
                        <a:rPr lang="en-US" sz="1200" dirty="0">
                          <a:latin typeface="Arial" panose="020B0604020202020204" pitchFamily="34" charset="0"/>
                          <a:cs typeface="Arial" panose="020B0604020202020204" pitchFamily="34" charset="0"/>
                        </a:rPr>
                      </a:br>
                      <a:r>
                        <a:rPr lang="en-US" sz="1200" i="1" dirty="0">
                          <a:latin typeface="Arial" panose="020B0604020202020204" pitchFamily="34" charset="0"/>
                          <a:cs typeface="Arial" panose="020B0604020202020204" pitchFamily="34" charset="0"/>
                        </a:rPr>
                        <a:t>In re GOL </a:t>
                      </a:r>
                      <a:r>
                        <a:rPr lang="en-US" sz="1200" i="1" dirty="0" err="1">
                          <a:latin typeface="Arial" panose="020B0604020202020204" pitchFamily="34" charset="0"/>
                          <a:cs typeface="Arial" panose="020B0604020202020204" pitchFamily="34" charset="0"/>
                        </a:rPr>
                        <a:t>Linhas</a:t>
                      </a:r>
                      <a:r>
                        <a:rPr lang="en-US" sz="1200" i="1" dirty="0">
                          <a:latin typeface="Arial" panose="020B0604020202020204" pitchFamily="34" charset="0"/>
                          <a:cs typeface="Arial" panose="020B0604020202020204" pitchFamily="34" charset="0"/>
                        </a:rPr>
                        <a:t> </a:t>
                      </a:r>
                      <a:r>
                        <a:rPr lang="en-US" sz="1200" i="1" dirty="0" err="1">
                          <a:latin typeface="Arial" panose="020B0604020202020204" pitchFamily="34" charset="0"/>
                          <a:cs typeface="Arial" panose="020B0604020202020204" pitchFamily="34" charset="0"/>
                        </a:rPr>
                        <a:t>Aéreas</a:t>
                      </a:r>
                      <a:r>
                        <a:rPr lang="en-US" sz="1200" i="1" dirty="0">
                          <a:latin typeface="Arial" panose="020B0604020202020204" pitchFamily="34" charset="0"/>
                          <a:cs typeface="Arial" panose="020B0604020202020204" pitchFamily="34" charset="0"/>
                        </a:rPr>
                        <a:t> </a:t>
                      </a:r>
                      <a:r>
                        <a:rPr lang="en-US" sz="1200" i="1" dirty="0" err="1">
                          <a:latin typeface="Arial" panose="020B0604020202020204" pitchFamily="34" charset="0"/>
                          <a:cs typeface="Arial" panose="020B0604020202020204" pitchFamily="34" charset="0"/>
                        </a:rPr>
                        <a:t>Inteligentes</a:t>
                      </a:r>
                      <a:r>
                        <a:rPr lang="en-US" sz="1200" i="1" dirty="0">
                          <a:latin typeface="Arial" panose="020B0604020202020204" pitchFamily="34" charset="0"/>
                          <a:cs typeface="Arial" panose="020B0604020202020204" pitchFamily="34" charset="0"/>
                        </a:rPr>
                        <a:t> S.A.</a:t>
                      </a:r>
                      <a:r>
                        <a:rPr lang="en-US" sz="1200" dirty="0">
                          <a:latin typeface="Arial" panose="020B0604020202020204" pitchFamily="34" charset="0"/>
                          <a:cs typeface="Arial" panose="020B0604020202020204" pitchFamily="34" charset="0"/>
                        </a:rPr>
                        <a:t>, 672 B.R. 129 (</a:t>
                      </a:r>
                      <a:r>
                        <a:rPr lang="en-US" sz="1200" dirty="0" err="1">
                          <a:latin typeface="Arial" panose="020B0604020202020204" pitchFamily="34" charset="0"/>
                          <a:cs typeface="Arial" panose="020B0604020202020204" pitchFamily="34" charset="0"/>
                        </a:rPr>
                        <a:t>Bankr</a:t>
                      </a:r>
                      <a:r>
                        <a:rPr lang="en-US" sz="1200" dirty="0">
                          <a:latin typeface="Arial" panose="020B0604020202020204" pitchFamily="34" charset="0"/>
                          <a:cs typeface="Arial" panose="020B0604020202020204" pitchFamily="34" charset="0"/>
                        </a:rPr>
                        <a:t>. S.D.N.Y. 2025)</a:t>
                      </a:r>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dirty="0">
                          <a:latin typeface="Arial" panose="020B0604020202020204" pitchFamily="34" charset="0"/>
                          <a:cs typeface="Arial" panose="020B0604020202020204" pitchFamily="34" charset="0"/>
                        </a:rPr>
                        <a:t>In re Azul S.A.</a:t>
                      </a:r>
                      <a:r>
                        <a:rPr lang="en-US" sz="1200" dirty="0">
                          <a:latin typeface="Arial" panose="020B0604020202020204" pitchFamily="34" charset="0"/>
                          <a:cs typeface="Arial" panose="020B0604020202020204" pitchFamily="34" charset="0"/>
                        </a:rPr>
                        <a:t>, No. 25-1176, 2026 </a:t>
                      </a:r>
                      <a:r>
                        <a:rPr lang="en-US" sz="1200" dirty="0" err="1">
                          <a:latin typeface="Arial" panose="020B0604020202020204" pitchFamily="34" charset="0"/>
                          <a:cs typeface="Arial" panose="020B0604020202020204" pitchFamily="34" charset="0"/>
                        </a:rPr>
                        <a:t>Bankr</a:t>
                      </a:r>
                      <a:r>
                        <a:rPr lang="en-US" sz="1200" dirty="0">
                          <a:latin typeface="Arial" panose="020B0604020202020204" pitchFamily="34" charset="0"/>
                          <a:cs typeface="Arial" panose="020B0604020202020204" pitchFamily="34" charset="0"/>
                        </a:rPr>
                        <a:t>. LEXIS 18, at *24-25 (</a:t>
                      </a:r>
                      <a:r>
                        <a:rPr lang="en-US" sz="1200" dirty="0" err="1">
                          <a:latin typeface="Arial" panose="020B0604020202020204" pitchFamily="34" charset="0"/>
                          <a:cs typeface="Arial" panose="020B0604020202020204" pitchFamily="34" charset="0"/>
                        </a:rPr>
                        <a:t>Bankr</a:t>
                      </a:r>
                      <a:r>
                        <a:rPr lang="en-US" sz="1200" dirty="0">
                          <a:latin typeface="Arial" panose="020B0604020202020204" pitchFamily="34" charset="0"/>
                          <a:cs typeface="Arial" panose="020B0604020202020204" pitchFamily="34" charset="0"/>
                        </a:rPr>
                        <a:t>. S.D.N.Y. 2026)</a:t>
                      </a:r>
                    </a:p>
                  </a:txBody>
                  <a:tcPr/>
                </a:tc>
                <a:tc>
                  <a:txBody>
                    <a:bodyPr/>
                    <a:lstStyle/>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District of Delaware: no single approach; courts generally skeptical of opt-outs</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District of New Jersey: opt outs are permissible</a:t>
                      </a:r>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br>
                        <a:rPr lang="en-US" sz="120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u="sng" dirty="0">
                          <a:latin typeface="Arial" panose="020B0604020202020204" pitchFamily="34" charset="0"/>
                          <a:cs typeface="Arial" panose="020B0604020202020204" pitchFamily="34" charset="0"/>
                        </a:rPr>
                        <a:t>Relevant Cases</a:t>
                      </a:r>
                      <a:r>
                        <a:rPr lang="en-US" sz="1200" dirty="0">
                          <a:latin typeface="Arial" panose="020B0604020202020204" pitchFamily="34" charset="0"/>
                          <a:cs typeface="Arial" panose="020B0604020202020204" pitchFamily="34" charset="0"/>
                        </a:rPr>
                        <a:t>:</a:t>
                      </a:r>
                      <a:br>
                        <a:rPr lang="en-US" sz="1200" dirty="0">
                          <a:latin typeface="Arial" panose="020B0604020202020204" pitchFamily="34" charset="0"/>
                          <a:cs typeface="Arial" panose="020B0604020202020204" pitchFamily="34" charset="0"/>
                        </a:rPr>
                      </a:br>
                      <a:r>
                        <a:rPr lang="en-US" sz="1200" i="1" dirty="0">
                          <a:latin typeface="Arial" panose="020B0604020202020204" pitchFamily="34" charset="0"/>
                          <a:cs typeface="Arial" panose="020B0604020202020204" pitchFamily="34" charset="0"/>
                        </a:rPr>
                        <a:t>In re </a:t>
                      </a:r>
                      <a:r>
                        <a:rPr lang="en-US" sz="1200" i="1" dirty="0" err="1">
                          <a:latin typeface="Arial" panose="020B0604020202020204" pitchFamily="34" charset="0"/>
                          <a:cs typeface="Arial" panose="020B0604020202020204" pitchFamily="34" charset="0"/>
                        </a:rPr>
                        <a:t>Smallhold</a:t>
                      </a:r>
                      <a:r>
                        <a:rPr lang="en-US" sz="1200" i="1" dirty="0">
                          <a:latin typeface="Arial" panose="020B0604020202020204" pitchFamily="34" charset="0"/>
                          <a:cs typeface="Arial" panose="020B0604020202020204" pitchFamily="34" charset="0"/>
                        </a:rPr>
                        <a:t>, Inc.</a:t>
                      </a:r>
                      <a:r>
                        <a:rPr lang="en-US" sz="1200" dirty="0">
                          <a:latin typeface="Arial" panose="020B0604020202020204" pitchFamily="34" charset="0"/>
                          <a:cs typeface="Arial" panose="020B0604020202020204" pitchFamily="34" charset="0"/>
                        </a:rPr>
                        <a:t>, 665 B.R. 704, (</a:t>
                      </a:r>
                      <a:r>
                        <a:rPr lang="en-US" sz="1200" dirty="0" err="1">
                          <a:latin typeface="Arial" panose="020B0604020202020204" pitchFamily="34" charset="0"/>
                          <a:cs typeface="Arial" panose="020B0604020202020204" pitchFamily="34" charset="0"/>
                        </a:rPr>
                        <a:t>Bankr</a:t>
                      </a:r>
                      <a:r>
                        <a:rPr lang="en-US" sz="1200" dirty="0">
                          <a:latin typeface="Arial" panose="020B0604020202020204" pitchFamily="34" charset="0"/>
                          <a:cs typeface="Arial" panose="020B0604020202020204" pitchFamily="34" charset="0"/>
                        </a:rPr>
                        <a:t>. D. Del. 2024)</a:t>
                      </a:r>
                      <a:br>
                        <a:rPr lang="en-US" sz="1200" dirty="0">
                          <a:latin typeface="Arial" panose="020B0604020202020204" pitchFamily="34" charset="0"/>
                          <a:cs typeface="Arial" panose="020B0604020202020204" pitchFamily="34" charset="0"/>
                        </a:rPr>
                      </a:br>
                      <a:r>
                        <a:rPr lang="en-US" sz="1200" i="1" dirty="0" err="1">
                          <a:latin typeface="Arial" panose="020B0604020202020204" pitchFamily="34" charset="0"/>
                          <a:cs typeface="Arial" panose="020B0604020202020204" pitchFamily="34" charset="0"/>
                        </a:rPr>
                        <a:t>Corvias</a:t>
                      </a:r>
                      <a:r>
                        <a:rPr lang="en-US" sz="1200" i="1" dirty="0">
                          <a:latin typeface="Arial" panose="020B0604020202020204" pitchFamily="34" charset="0"/>
                          <a:cs typeface="Arial" panose="020B0604020202020204" pitchFamily="34" charset="0"/>
                        </a:rPr>
                        <a:t>-Campus Living– USG, LLC</a:t>
                      </a:r>
                      <a:r>
                        <a:rPr lang="en-US" sz="1200" dirty="0">
                          <a:latin typeface="Arial" panose="020B0604020202020204" pitchFamily="34" charset="0"/>
                          <a:cs typeface="Arial" panose="020B0604020202020204" pitchFamily="34" charset="0"/>
                        </a:rPr>
                        <a:t>, 25-11214 (</a:t>
                      </a:r>
                      <a:r>
                        <a:rPr lang="en-US" sz="1200" dirty="0" err="1">
                          <a:latin typeface="Arial" panose="020B0604020202020204" pitchFamily="34" charset="0"/>
                          <a:cs typeface="Arial" panose="020B0604020202020204" pitchFamily="34" charset="0"/>
                        </a:rPr>
                        <a:t>Bankr</a:t>
                      </a:r>
                      <a:r>
                        <a:rPr lang="en-US" sz="1200" dirty="0">
                          <a:latin typeface="Arial" panose="020B0604020202020204" pitchFamily="34" charset="0"/>
                          <a:cs typeface="Arial" panose="020B0604020202020204" pitchFamily="34" charset="0"/>
                        </a:rPr>
                        <a:t>. D. Del. 2025)</a:t>
                      </a:r>
                      <a:br>
                        <a:rPr lang="en-US" sz="1200" dirty="0">
                          <a:latin typeface="Arial" panose="020B0604020202020204" pitchFamily="34" charset="0"/>
                          <a:cs typeface="Arial" panose="020B0604020202020204" pitchFamily="34" charset="0"/>
                        </a:rPr>
                      </a:br>
                      <a:r>
                        <a:rPr lang="en-US" sz="1200" i="1" dirty="0">
                          <a:latin typeface="Arial" panose="020B0604020202020204" pitchFamily="34" charset="0"/>
                          <a:cs typeface="Arial" panose="020B0604020202020204" pitchFamily="34" charset="0"/>
                        </a:rPr>
                        <a:t>WEH Liquidating, LLC</a:t>
                      </a:r>
                      <a:r>
                        <a:rPr lang="en-US" sz="1200" dirty="0">
                          <a:latin typeface="Arial" panose="020B0604020202020204" pitchFamily="34" charset="0"/>
                          <a:cs typeface="Arial" panose="020B0604020202020204" pitchFamily="34" charset="0"/>
                        </a:rPr>
                        <a:t>, No. 25-11602 (</a:t>
                      </a:r>
                      <a:r>
                        <a:rPr lang="en-US" sz="1200" dirty="0" err="1">
                          <a:latin typeface="Arial" panose="020B0604020202020204" pitchFamily="34" charset="0"/>
                          <a:cs typeface="Arial" panose="020B0604020202020204" pitchFamily="34" charset="0"/>
                        </a:rPr>
                        <a:t>Bankr</a:t>
                      </a:r>
                      <a:r>
                        <a:rPr lang="en-US" sz="1200" dirty="0">
                          <a:latin typeface="Arial" panose="020B0604020202020204" pitchFamily="34" charset="0"/>
                          <a:cs typeface="Arial" panose="020B0604020202020204" pitchFamily="34" charset="0"/>
                        </a:rPr>
                        <a:t>. D. Del. 2025)</a:t>
                      </a:r>
                      <a:br>
                        <a:rPr lang="en-US" sz="1200" dirty="0">
                          <a:latin typeface="Arial" panose="020B0604020202020204" pitchFamily="34" charset="0"/>
                          <a:cs typeface="Arial" panose="020B0604020202020204" pitchFamily="34" charset="0"/>
                        </a:rPr>
                      </a:br>
                      <a:r>
                        <a:rPr lang="en-US" sz="1200" i="1" dirty="0">
                          <a:latin typeface="Arial" panose="020B0604020202020204" pitchFamily="34" charset="0"/>
                          <a:cs typeface="Arial" panose="020B0604020202020204" pitchFamily="34" charset="0"/>
                        </a:rPr>
                        <a:t>In re Lumio Holdings, Inc.</a:t>
                      </a:r>
                      <a:r>
                        <a:rPr lang="en-US" sz="1200" dirty="0">
                          <a:latin typeface="Arial" panose="020B0604020202020204" pitchFamily="34" charset="0"/>
                          <a:cs typeface="Arial" panose="020B0604020202020204" pitchFamily="34" charset="0"/>
                        </a:rPr>
                        <a:t>, Case No. 24-11916 (</a:t>
                      </a:r>
                      <a:r>
                        <a:rPr lang="en-US" sz="1200" dirty="0" err="1">
                          <a:latin typeface="Arial" panose="020B0604020202020204" pitchFamily="34" charset="0"/>
                          <a:cs typeface="Arial" panose="020B0604020202020204" pitchFamily="34" charset="0"/>
                        </a:rPr>
                        <a:t>Bankr</a:t>
                      </a:r>
                      <a:r>
                        <a:rPr lang="en-US" sz="1200" dirty="0">
                          <a:latin typeface="Arial" panose="020B0604020202020204" pitchFamily="34" charset="0"/>
                          <a:cs typeface="Arial" panose="020B0604020202020204" pitchFamily="34" charset="0"/>
                        </a:rPr>
                        <a:t>. D. Del. 2025)</a:t>
                      </a:r>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Opt-outs are generally permissible, except when a party will receive no recovery under a plan; may or may not be permissible when a party is not expected to receive a meaningful recovery under a plan</a:t>
                      </a: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r>
                        <a:rPr lang="en-US" sz="1200" u="sng" dirty="0">
                          <a:latin typeface="Arial" panose="020B0604020202020204" pitchFamily="34" charset="0"/>
                          <a:cs typeface="Arial" panose="020B0604020202020204" pitchFamily="34" charset="0"/>
                        </a:rPr>
                        <a:t>Relevant Cases</a:t>
                      </a:r>
                      <a:r>
                        <a:rPr lang="en-US" sz="1200" dirty="0">
                          <a:latin typeface="Arial" panose="020B0604020202020204" pitchFamily="34" charset="0"/>
                          <a:cs typeface="Arial" panose="020B0604020202020204" pitchFamily="34" charset="0"/>
                        </a:rPr>
                        <a:t>:</a:t>
                      </a:r>
                      <a:br>
                        <a:rPr lang="en-US" sz="1200" dirty="0">
                          <a:latin typeface="Arial" panose="020B0604020202020204" pitchFamily="34" charset="0"/>
                          <a:cs typeface="Arial" panose="020B0604020202020204" pitchFamily="34" charset="0"/>
                        </a:rPr>
                      </a:br>
                      <a:r>
                        <a:rPr lang="en-US" sz="1200" i="1" dirty="0">
                          <a:latin typeface="Arial" panose="020B0604020202020204" pitchFamily="34" charset="0"/>
                          <a:cs typeface="Arial" panose="020B0604020202020204" pitchFamily="34" charset="0"/>
                        </a:rPr>
                        <a:t>In re Robertshaw US Holding Corp</a:t>
                      </a:r>
                      <a:r>
                        <a:rPr lang="en-US" sz="1200" dirty="0">
                          <a:latin typeface="Arial" panose="020B0604020202020204" pitchFamily="34" charset="0"/>
                          <a:cs typeface="Arial" panose="020B0604020202020204" pitchFamily="34" charset="0"/>
                        </a:rPr>
                        <a:t>, 662 B.R. 300 (</a:t>
                      </a:r>
                      <a:r>
                        <a:rPr lang="en-US" sz="1200" dirty="0" err="1">
                          <a:latin typeface="Arial" panose="020B0604020202020204" pitchFamily="34" charset="0"/>
                          <a:cs typeface="Arial" panose="020B0604020202020204" pitchFamily="34" charset="0"/>
                        </a:rPr>
                        <a:t>Bankr</a:t>
                      </a:r>
                      <a:r>
                        <a:rPr lang="en-US" sz="1200" dirty="0">
                          <a:latin typeface="Arial" panose="020B0604020202020204" pitchFamily="34" charset="0"/>
                          <a:cs typeface="Arial" panose="020B0604020202020204" pitchFamily="34" charset="0"/>
                        </a:rPr>
                        <a:t> S.D. Tex. 2024)</a:t>
                      </a:r>
                      <a:br>
                        <a:rPr lang="en-US" sz="1200" dirty="0">
                          <a:latin typeface="Arial" panose="020B0604020202020204" pitchFamily="34" charset="0"/>
                          <a:cs typeface="Arial" panose="020B0604020202020204" pitchFamily="34" charset="0"/>
                        </a:rPr>
                      </a:br>
                      <a:r>
                        <a:rPr lang="en-US" sz="1200" i="1" dirty="0">
                          <a:latin typeface="Arial" panose="020B0604020202020204" pitchFamily="34" charset="0"/>
                          <a:cs typeface="Arial" panose="020B0604020202020204" pitchFamily="34" charset="0"/>
                        </a:rPr>
                        <a:t>In re Wellpath Holdings, Inc.</a:t>
                      </a:r>
                      <a:r>
                        <a:rPr lang="en-US" sz="1200" dirty="0">
                          <a:latin typeface="Arial" panose="020B0604020202020204" pitchFamily="34" charset="0"/>
                          <a:cs typeface="Arial" panose="020B0604020202020204" pitchFamily="34" charset="0"/>
                        </a:rPr>
                        <a:t>, No. 24-90533 (</a:t>
                      </a:r>
                      <a:r>
                        <a:rPr lang="en-US" sz="1200" dirty="0" err="1">
                          <a:latin typeface="Arial" panose="020B0604020202020204" pitchFamily="34" charset="0"/>
                          <a:cs typeface="Arial" panose="020B0604020202020204" pitchFamily="34" charset="0"/>
                        </a:rPr>
                        <a:t>Bankr</a:t>
                      </a:r>
                      <a:r>
                        <a:rPr lang="en-US" sz="1200" dirty="0">
                          <a:latin typeface="Arial" panose="020B0604020202020204" pitchFamily="34" charset="0"/>
                          <a:cs typeface="Arial" panose="020B0604020202020204" pitchFamily="34" charset="0"/>
                        </a:rPr>
                        <a:t>. S.D. Tex. 2025)</a:t>
                      </a:r>
                      <a:br>
                        <a:rPr lang="en-US" sz="1200" dirty="0">
                          <a:latin typeface="Arial" panose="020B0604020202020204" pitchFamily="34" charset="0"/>
                          <a:cs typeface="Arial" panose="020B0604020202020204" pitchFamily="34" charset="0"/>
                        </a:rPr>
                      </a:br>
                      <a:r>
                        <a:rPr lang="en-US" sz="1200" i="1" dirty="0">
                          <a:latin typeface="Arial" panose="020B0604020202020204" pitchFamily="34" charset="0"/>
                          <a:cs typeface="Arial" panose="020B0604020202020204" pitchFamily="34" charset="0"/>
                        </a:rPr>
                        <a:t>In re The Container Store Group, Inc.</a:t>
                      </a:r>
                      <a:r>
                        <a:rPr lang="en-US" sz="1200" dirty="0">
                          <a:latin typeface="Arial" panose="020B0604020202020204" pitchFamily="34" charset="0"/>
                          <a:cs typeface="Arial" panose="020B0604020202020204" pitchFamily="34" charset="0"/>
                        </a:rPr>
                        <a:t>, No. 4:25-cv-00618 (S.D. Tex. 2025)</a:t>
                      </a:r>
                      <a:br>
                        <a:rPr lang="en-US" sz="120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3062477"/>
                  </a:ext>
                </a:extLst>
              </a:tr>
            </a:tbl>
          </a:graphicData>
        </a:graphic>
      </p:graphicFrame>
    </p:spTree>
    <p:extLst>
      <p:ext uri="{BB962C8B-B14F-4D97-AF65-F5344CB8AC3E}">
        <p14:creationId xmlns:p14="http://schemas.microsoft.com/office/powerpoint/2010/main" val="489051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BD3BD-6F9C-54E6-DEBD-38F1006FF31F}"/>
            </a:ext>
          </a:extLst>
        </p:cNvPr>
        <p:cNvGrpSpPr/>
        <p:nvPr/>
      </p:nvGrpSpPr>
      <p:grpSpPr>
        <a:xfrm>
          <a:off x="0" y="0"/>
          <a:ext cx="0" cy="0"/>
          <a:chOff x="0" y="0"/>
          <a:chExt cx="0" cy="0"/>
        </a:xfrm>
      </p:grpSpPr>
      <p:sp>
        <p:nvSpPr>
          <p:cNvPr id="10" name="object 2">
            <a:extLst>
              <a:ext uri="{FF2B5EF4-FFF2-40B4-BE49-F238E27FC236}">
                <a16:creationId xmlns:a16="http://schemas.microsoft.com/office/drawing/2014/main" id="{671BEDDA-96CE-53BD-AD2F-B4D9400BE98F}"/>
              </a:ext>
            </a:extLst>
          </p:cNvPr>
          <p:cNvSpPr txBox="1">
            <a:spLocks/>
          </p:cNvSpPr>
          <p:nvPr/>
        </p:nvSpPr>
        <p:spPr>
          <a:xfrm>
            <a:off x="760412" y="1404160"/>
            <a:ext cx="9677400" cy="19779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063">
              <a:lnSpc>
                <a:spcPct val="95000"/>
              </a:lnSpc>
              <a:spcAft>
                <a:spcPts val="600"/>
              </a:spcAft>
            </a:pPr>
            <a:r>
              <a:rPr lang="en-US" sz="5398" b="1" dirty="0">
                <a:solidFill>
                  <a:schemeClr val="bg1"/>
                </a:solidFill>
                <a:latin typeface="Arial" panose="020B0604020202020204" pitchFamily="34" charset="0"/>
                <a:cs typeface="Arial" panose="020B0604020202020204" pitchFamily="34" charset="0"/>
              </a:rPr>
              <a:t>Today’s Fraud</a:t>
            </a:r>
            <a:br>
              <a:rPr lang="en-US" sz="5398" b="1" dirty="0">
                <a:solidFill>
                  <a:schemeClr val="bg1"/>
                </a:solidFill>
                <a:latin typeface="Arial" panose="020B0604020202020204" pitchFamily="34" charset="0"/>
                <a:cs typeface="Arial" panose="020B0604020202020204" pitchFamily="34" charset="0"/>
              </a:rPr>
            </a:br>
            <a:br>
              <a:rPr lang="en-US" sz="5398" b="1" dirty="0">
                <a:solidFill>
                  <a:schemeClr val="bg1"/>
                </a:solidFill>
                <a:latin typeface="Arial" panose="020B0604020202020204" pitchFamily="34" charset="0"/>
                <a:cs typeface="Arial" panose="020B0604020202020204" pitchFamily="34" charset="0"/>
              </a:rPr>
            </a:br>
            <a:r>
              <a:rPr lang="en-US" sz="2000" dirty="0">
                <a:solidFill>
                  <a:schemeClr val="bg1"/>
                </a:solidFill>
              </a:rPr>
              <a:t>"I probably shouldn't say this, but when you see one cockroach, there are probably more.“ Jamie Dimon, JPMorgan Chase</a:t>
            </a:r>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8088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1BDF3-06A7-4EFA-6D62-56E430D2A25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D8A9CA9-CBB7-9533-20A8-1DF24CFE52D2}"/>
              </a:ext>
            </a:extLst>
          </p:cNvPr>
          <p:cNvSpPr>
            <a:spLocks noGrp="1"/>
          </p:cNvSpPr>
          <p:nvPr>
            <p:ph type="body" sz="quarter" idx="10"/>
          </p:nvPr>
        </p:nvSpPr>
        <p:spPr/>
        <p:txBody>
          <a:bodyPr/>
          <a:lstStyle/>
          <a:p>
            <a:r>
              <a:rPr lang="en-US" dirty="0"/>
              <a:t>First Brands Group – Case Study</a:t>
            </a:r>
          </a:p>
        </p:txBody>
      </p:sp>
      <p:sp>
        <p:nvSpPr>
          <p:cNvPr id="3" name="Text Placeholder 2">
            <a:extLst>
              <a:ext uri="{FF2B5EF4-FFF2-40B4-BE49-F238E27FC236}">
                <a16:creationId xmlns:a16="http://schemas.microsoft.com/office/drawing/2014/main" id="{33AAC126-A7F4-E60D-59A3-840B34A074C3}"/>
              </a:ext>
            </a:extLst>
          </p:cNvPr>
          <p:cNvSpPr>
            <a:spLocks noGrp="1"/>
          </p:cNvSpPr>
          <p:nvPr>
            <p:ph type="body" sz="quarter" idx="12"/>
          </p:nvPr>
        </p:nvSpPr>
        <p:spPr/>
        <p:txBody>
          <a:bodyPr/>
          <a:lstStyle/>
          <a:p>
            <a:r>
              <a:rPr lang="en-US" dirty="0"/>
              <a:t>Total Secured Debt: $9.3 Billion </a:t>
            </a:r>
          </a:p>
          <a:p>
            <a:r>
              <a:rPr lang="en-US" dirty="0"/>
              <a:t>Alleged Factoring Fraud: $2.3 Billion</a:t>
            </a:r>
          </a:p>
          <a:p>
            <a:r>
              <a:rPr lang="en-US" dirty="0"/>
              <a:t>DIP Loan: $1.1 Billion</a:t>
            </a:r>
          </a:p>
        </p:txBody>
      </p:sp>
      <p:sp>
        <p:nvSpPr>
          <p:cNvPr id="4" name="Text Placeholder 3">
            <a:extLst>
              <a:ext uri="{FF2B5EF4-FFF2-40B4-BE49-F238E27FC236}">
                <a16:creationId xmlns:a16="http://schemas.microsoft.com/office/drawing/2014/main" id="{950F89FC-1600-048A-2888-BD802636407B}"/>
              </a:ext>
            </a:extLst>
          </p:cNvPr>
          <p:cNvSpPr>
            <a:spLocks noGrp="1"/>
          </p:cNvSpPr>
          <p:nvPr>
            <p:ph type="body" sz="quarter" idx="13"/>
          </p:nvPr>
        </p:nvSpPr>
        <p:spPr/>
        <p:txBody>
          <a:bodyPr/>
          <a:lstStyle/>
          <a:p>
            <a:pPr algn="ctr"/>
            <a:r>
              <a:rPr lang="en-US" dirty="0">
                <a:solidFill>
                  <a:schemeClr val="accent2"/>
                </a:solidFill>
              </a:rPr>
              <a:t>Debt Outline</a:t>
            </a:r>
          </a:p>
        </p:txBody>
      </p:sp>
      <p:sp>
        <p:nvSpPr>
          <p:cNvPr id="5" name="Text Placeholder 4">
            <a:extLst>
              <a:ext uri="{FF2B5EF4-FFF2-40B4-BE49-F238E27FC236}">
                <a16:creationId xmlns:a16="http://schemas.microsoft.com/office/drawing/2014/main" id="{10543278-C4D5-7B26-10E7-1A79DA1647D8}"/>
              </a:ext>
            </a:extLst>
          </p:cNvPr>
          <p:cNvSpPr>
            <a:spLocks noGrp="1"/>
          </p:cNvSpPr>
          <p:nvPr>
            <p:ph type="body" sz="quarter" idx="14"/>
          </p:nvPr>
        </p:nvSpPr>
        <p:spPr>
          <a:xfrm>
            <a:off x="3198813" y="2057400"/>
            <a:ext cx="3276600" cy="4022718"/>
          </a:xfrm>
        </p:spPr>
        <p:txBody>
          <a:bodyPr/>
          <a:lstStyle/>
          <a:p>
            <a:pPr marL="571500"/>
            <a:r>
              <a:rPr lang="en-US" dirty="0">
                <a:solidFill>
                  <a:schemeClr val="bg1"/>
                </a:solidFill>
              </a:rPr>
              <a:t>Same collateral pledged to multiple lenders</a:t>
            </a:r>
          </a:p>
          <a:p>
            <a:pPr marL="571500"/>
            <a:r>
              <a:rPr lang="en-US" dirty="0">
                <a:solidFill>
                  <a:schemeClr val="bg1"/>
                </a:solidFill>
              </a:rPr>
              <a:t>Line between defrauded creditor and complicit one hard to draw, raising standing, priority and litigation questions</a:t>
            </a:r>
          </a:p>
          <a:p>
            <a:pPr marL="571500"/>
            <a:r>
              <a:rPr lang="en-US" dirty="0">
                <a:solidFill>
                  <a:schemeClr val="bg1"/>
                </a:solidFill>
              </a:rPr>
              <a:t>Depth of fraud harder to discern early in the case</a:t>
            </a:r>
          </a:p>
          <a:p>
            <a:pPr marL="571500"/>
            <a:r>
              <a:rPr lang="en-US" dirty="0"/>
              <a:t>Exclusively the province of bankruptcy courts; limited governmental involvement </a:t>
            </a:r>
            <a:endParaRPr lang="en-US" dirty="0">
              <a:solidFill>
                <a:schemeClr val="bg1"/>
              </a:solidFill>
            </a:endParaRPr>
          </a:p>
          <a:p>
            <a:pPr marL="571500"/>
            <a:endParaRPr lang="en-US" dirty="0">
              <a:solidFill>
                <a:schemeClr val="bg1"/>
              </a:solidFill>
            </a:endParaRPr>
          </a:p>
          <a:p>
            <a:endParaRPr lang="en-US" dirty="0"/>
          </a:p>
        </p:txBody>
      </p:sp>
      <p:sp>
        <p:nvSpPr>
          <p:cNvPr id="6" name="Text Placeholder 5">
            <a:extLst>
              <a:ext uri="{FF2B5EF4-FFF2-40B4-BE49-F238E27FC236}">
                <a16:creationId xmlns:a16="http://schemas.microsoft.com/office/drawing/2014/main" id="{3C43B52D-66E9-FC61-6B93-968883A23D17}"/>
              </a:ext>
            </a:extLst>
          </p:cNvPr>
          <p:cNvSpPr>
            <a:spLocks noGrp="1"/>
          </p:cNvSpPr>
          <p:nvPr>
            <p:ph type="body" sz="quarter" idx="15"/>
          </p:nvPr>
        </p:nvSpPr>
        <p:spPr/>
        <p:txBody>
          <a:bodyPr/>
          <a:lstStyle/>
          <a:p>
            <a:pPr algn="ctr"/>
            <a:r>
              <a:rPr lang="en-US" dirty="0">
                <a:solidFill>
                  <a:schemeClr val="accent2"/>
                </a:solidFill>
              </a:rPr>
              <a:t>Key Themes</a:t>
            </a:r>
          </a:p>
        </p:txBody>
      </p:sp>
      <p:sp>
        <p:nvSpPr>
          <p:cNvPr id="7" name="Text Placeholder 6">
            <a:extLst>
              <a:ext uri="{FF2B5EF4-FFF2-40B4-BE49-F238E27FC236}">
                <a16:creationId xmlns:a16="http://schemas.microsoft.com/office/drawing/2014/main" id="{690C1C59-B3E3-CAAE-1E27-26AB52A257BC}"/>
              </a:ext>
            </a:extLst>
          </p:cNvPr>
          <p:cNvSpPr>
            <a:spLocks noGrp="1"/>
          </p:cNvSpPr>
          <p:nvPr>
            <p:ph type="body" sz="quarter" idx="16"/>
          </p:nvPr>
        </p:nvSpPr>
        <p:spPr>
          <a:xfrm>
            <a:off x="6599237" y="2057400"/>
            <a:ext cx="3686175" cy="4022718"/>
          </a:xfrm>
        </p:spPr>
        <p:txBody>
          <a:bodyPr/>
          <a:lstStyle/>
          <a:p>
            <a:r>
              <a:rPr lang="en-US" dirty="0"/>
              <a:t>Sep 2025: Chapter 11 petition filed; $1.1 Billion DIP financing secured, initially signaling reorganization potential</a:t>
            </a:r>
          </a:p>
          <a:p>
            <a:r>
              <a:rPr lang="en-US" dirty="0"/>
              <a:t>Jan. 2026: Patrick and Edward James criminally indicted </a:t>
            </a:r>
          </a:p>
          <a:p>
            <a:r>
              <a:rPr lang="en-US" dirty="0"/>
              <a:t>Early 2026: Case pivots to liquidation</a:t>
            </a:r>
          </a:p>
          <a:p>
            <a:r>
              <a:rPr lang="en-US" dirty="0"/>
              <a:t>Pending:</a:t>
            </a:r>
          </a:p>
          <a:p>
            <a:pPr marL="742813" lvl="1" indent="-285750">
              <a:buFont typeface="Arial" panose="020B0604020202020204" pitchFamily="34" charset="0"/>
              <a:buChar char="•"/>
            </a:pPr>
            <a:r>
              <a:rPr lang="en-US" dirty="0">
                <a:solidFill>
                  <a:schemeClr val="bg1"/>
                </a:solidFill>
              </a:rPr>
              <a:t>Recoveries reliant on litigation trust established to pursue estate causes of action</a:t>
            </a:r>
          </a:p>
          <a:p>
            <a:pPr marL="742813" lvl="1" indent="-285750">
              <a:buFont typeface="Arial" panose="020B0604020202020204" pitchFamily="34" charset="0"/>
              <a:buChar char="•"/>
            </a:pPr>
            <a:r>
              <a:rPr lang="en-US" dirty="0">
                <a:solidFill>
                  <a:schemeClr val="bg1"/>
                </a:solidFill>
              </a:rPr>
              <a:t>Chapter 11 plan yet to be confirmed</a:t>
            </a:r>
          </a:p>
        </p:txBody>
      </p:sp>
      <p:sp>
        <p:nvSpPr>
          <p:cNvPr id="8" name="Text Placeholder 7">
            <a:extLst>
              <a:ext uri="{FF2B5EF4-FFF2-40B4-BE49-F238E27FC236}">
                <a16:creationId xmlns:a16="http://schemas.microsoft.com/office/drawing/2014/main" id="{2F17BAB7-2375-B3B9-9A70-D5CF81D8E9F0}"/>
              </a:ext>
            </a:extLst>
          </p:cNvPr>
          <p:cNvSpPr>
            <a:spLocks noGrp="1"/>
          </p:cNvSpPr>
          <p:nvPr>
            <p:ph type="body" sz="quarter" idx="17"/>
          </p:nvPr>
        </p:nvSpPr>
        <p:spPr/>
        <p:txBody>
          <a:bodyPr/>
          <a:lstStyle/>
          <a:p>
            <a:pPr algn="ctr"/>
            <a:r>
              <a:rPr lang="en-US" dirty="0">
                <a:solidFill>
                  <a:schemeClr val="accent2"/>
                </a:solidFill>
              </a:rPr>
              <a:t>Case Outline</a:t>
            </a:r>
          </a:p>
        </p:txBody>
      </p:sp>
    </p:spTree>
    <p:extLst>
      <p:ext uri="{BB962C8B-B14F-4D97-AF65-F5344CB8AC3E}">
        <p14:creationId xmlns:p14="http://schemas.microsoft.com/office/powerpoint/2010/main" val="1892420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364CEC6-DB80-E991-1205-A158EB452DD0}"/>
              </a:ext>
            </a:extLst>
          </p:cNvPr>
          <p:cNvGrpSpPr/>
          <p:nvPr/>
        </p:nvGrpSpPr>
        <p:grpSpPr>
          <a:xfrm>
            <a:off x="30480" y="2881999"/>
            <a:ext cx="12161520" cy="904350"/>
            <a:chOff x="0" y="2976825"/>
            <a:chExt cx="12131040" cy="904350"/>
          </a:xfrm>
        </p:grpSpPr>
        <p:sp>
          <p:nvSpPr>
            <p:cNvPr id="9" name="Rectangle 8">
              <a:extLst>
                <a:ext uri="{FF2B5EF4-FFF2-40B4-BE49-F238E27FC236}">
                  <a16:creationId xmlns:a16="http://schemas.microsoft.com/office/drawing/2014/main" id="{51982EB2-8AD1-1964-266D-0114CEC86626}"/>
                </a:ext>
              </a:extLst>
            </p:cNvPr>
            <p:cNvSpPr/>
            <p:nvPr/>
          </p:nvSpPr>
          <p:spPr>
            <a:xfrm>
              <a:off x="0" y="2976825"/>
              <a:ext cx="12131040" cy="904350"/>
            </a:xfrm>
            <a:prstGeom prst="rect">
              <a:avLst/>
            </a:prstGeom>
          </p:spPr>
          <p:txBody>
            <a:bodyPr wrap="square">
              <a:spAutoFit/>
            </a:bodyPr>
            <a:lstStyle/>
            <a:p>
              <a:pPr algn="ctr">
                <a:lnSpc>
                  <a:spcPct val="105000"/>
                </a:lnSpc>
              </a:pPr>
              <a:r>
                <a:rPr lang="en-US" sz="5400" dirty="0">
                  <a:solidFill>
                    <a:schemeClr val="bg1"/>
                  </a:solidFill>
                  <a:latin typeface="Arial" panose="020B0604020202020204" pitchFamily="34" charset="0"/>
                  <a:cs typeface="Arial" panose="020B0604020202020204" pitchFamily="34" charset="0"/>
                </a:rPr>
                <a:t>Q&amp;A</a:t>
              </a:r>
            </a:p>
          </p:txBody>
        </p:sp>
        <p:cxnSp>
          <p:nvCxnSpPr>
            <p:cNvPr id="10" name="Straight Connector 9">
              <a:extLst>
                <a:ext uri="{FF2B5EF4-FFF2-40B4-BE49-F238E27FC236}">
                  <a16:creationId xmlns:a16="http://schemas.microsoft.com/office/drawing/2014/main" id="{F61C00D6-43B2-23B2-BE9F-E553852CB577}"/>
                </a:ext>
              </a:extLst>
            </p:cNvPr>
            <p:cNvCxnSpPr>
              <a:cxnSpLocks/>
            </p:cNvCxnSpPr>
            <p:nvPr/>
          </p:nvCxnSpPr>
          <p:spPr>
            <a:xfrm>
              <a:off x="5396654" y="3821853"/>
              <a:ext cx="1371600" cy="0"/>
            </a:xfrm>
            <a:prstGeom prst="line">
              <a:avLst/>
            </a:prstGeom>
            <a:ln w="19050">
              <a:solidFill>
                <a:srgbClr val="FF9E2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37795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30F999-6FD0-604D-A47A-619B38E2A72A}"/>
              </a:ext>
            </a:extLst>
          </p:cNvPr>
          <p:cNvSpPr/>
          <p:nvPr/>
        </p:nvSpPr>
        <p:spPr>
          <a:xfrm>
            <a:off x="457218" y="1752600"/>
            <a:ext cx="7923194" cy="393121"/>
          </a:xfrm>
          <a:prstGeom prst="rect">
            <a:avLst/>
          </a:prstGeom>
        </p:spPr>
        <p:txBody>
          <a:bodyPr wrap="square">
            <a:spAutoFit/>
          </a:bodyPr>
          <a:lstStyle/>
          <a:p>
            <a:pPr marL="0" marR="0" lvl="0" indent="0" algn="l" defTabSz="761787" rtl="0" eaLnBrk="1" fontAlgn="auto" latinLnBrk="0" hangingPunct="1">
              <a:lnSpc>
                <a:spcPct val="105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Contact the Bloomberg</a:t>
            </a:r>
            <a:r>
              <a:rPr kumimoji="0" lang="en-US" sz="2000" b="1" i="0" u="none" strike="noStrike" kern="1200" cap="none" spc="0" normalizeH="0" noProof="0" dirty="0">
                <a:ln>
                  <a:noFill/>
                </a:ln>
                <a:solidFill>
                  <a:srgbClr val="FFFFFF"/>
                </a:solidFill>
                <a:effectLst/>
                <a:uLnTx/>
                <a:uFillTx/>
                <a:latin typeface="Arial" panose="020B0604020202020204" pitchFamily="34" charset="0"/>
                <a:ea typeface="+mn-ea"/>
                <a:cs typeface="Arial" panose="020B0604020202020204" pitchFamily="34" charset="0"/>
              </a:rPr>
              <a:t> Intelligence Analysts</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86B4A8AE-8E22-C849-BD44-0FC0278B5D04}"/>
              </a:ext>
            </a:extLst>
          </p:cNvPr>
          <p:cNvSpPr/>
          <p:nvPr/>
        </p:nvSpPr>
        <p:spPr>
          <a:xfrm>
            <a:off x="457218" y="609600"/>
            <a:ext cx="6170594" cy="588623"/>
          </a:xfrm>
          <a:prstGeom prst="rect">
            <a:avLst/>
          </a:prstGeom>
        </p:spPr>
        <p:txBody>
          <a:bodyPr wrap="square">
            <a:spAutoFit/>
          </a:bodyPr>
          <a:lstStyle/>
          <a:p>
            <a:pPr marL="0" marR="0" lvl="0" indent="0" algn="l" defTabSz="761787" rtl="0" eaLnBrk="1" fontAlgn="auto" latinLnBrk="0" hangingPunct="1">
              <a:lnSpc>
                <a:spcPct val="105000"/>
              </a:lnSpc>
              <a:spcBef>
                <a:spcPts val="0"/>
              </a:spcBef>
              <a:spcAft>
                <a:spcPts val="0"/>
              </a:spcAft>
              <a:buClrTx/>
              <a:buSzTx/>
              <a:buFontTx/>
              <a:buNone/>
              <a:tabLst/>
              <a:defRPr/>
            </a:pPr>
            <a:r>
              <a:rPr kumimoji="0" lang="en-US" sz="33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Thank you</a:t>
            </a:r>
          </a:p>
        </p:txBody>
      </p:sp>
      <p:sp>
        <p:nvSpPr>
          <p:cNvPr id="5" name="Rectangle 4">
            <a:extLst>
              <a:ext uri="{FF2B5EF4-FFF2-40B4-BE49-F238E27FC236}">
                <a16:creationId xmlns:a16="http://schemas.microsoft.com/office/drawing/2014/main" id="{0AFAC8DE-461B-9E4D-83A6-16FC2E07FBAA}"/>
              </a:ext>
            </a:extLst>
          </p:cNvPr>
          <p:cNvSpPr/>
          <p:nvPr/>
        </p:nvSpPr>
        <p:spPr>
          <a:xfrm>
            <a:off x="457218" y="2472897"/>
            <a:ext cx="9828194" cy="2246769"/>
          </a:xfrm>
          <a:prstGeom prst="rect">
            <a:avLst/>
          </a:prstGeom>
        </p:spPr>
        <p:txBody>
          <a:bodyPr wrap="square">
            <a:spAutoFit/>
          </a:bodyPr>
          <a:lstStyle/>
          <a:p>
            <a:r>
              <a:rPr lang="en-US" sz="2000" dirty="0">
                <a:solidFill>
                  <a:schemeClr val="bg1"/>
                </a:solidFill>
                <a:latin typeface="Arial" panose="020B0604020202020204" pitchFamily="34" charset="0"/>
                <a:cs typeface="Arial" panose="020B0604020202020204" pitchFamily="34" charset="0"/>
              </a:rPr>
              <a:t>Negisa Balluku, Senior Bankruptcy Litigation Analyst, nballuku4@bloomberg.net</a:t>
            </a:r>
            <a:br>
              <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br>
              <a:rPr lang="en-US" sz="2000" dirty="0">
                <a:solidFill>
                  <a:srgbClr val="FFFFFF"/>
                </a:solidFill>
                <a:latin typeface="Arial" panose="020B0604020202020204" pitchFamily="34" charset="0"/>
                <a:cs typeface="Arial" panose="020B0604020202020204" pitchFamily="34" charset="0"/>
              </a:rPr>
            </a:br>
            <a:endParaRPr lang="en-US" sz="2000" dirty="0">
              <a:solidFill>
                <a:srgbClr val="000000"/>
              </a:solidFill>
            </a:endParaRPr>
          </a:p>
          <a:p>
            <a:br>
              <a:rPr lang="en-US" sz="2000" dirty="0">
                <a:solidFill>
                  <a:srgbClr val="FFFFFF"/>
                </a:solidFill>
                <a:latin typeface="Arial" panose="020B0604020202020204" pitchFamily="34" charset="0"/>
                <a:cs typeface="Arial" panose="020B0604020202020204" pitchFamily="34" charset="0"/>
              </a:rPr>
            </a:br>
            <a:endParaRPr lang="en-US" sz="2000" dirty="0">
              <a:solidFill>
                <a:srgbClr val="000000"/>
              </a:solidFill>
            </a:endParaRPr>
          </a:p>
          <a:p>
            <a:pPr marL="0" marR="0" lvl="0" indent="0" algn="l" defTabSz="761787" rtl="0" eaLnBrk="1" fontAlgn="auto" latinLnBrk="0" hangingPunct="1">
              <a:lnSpc>
                <a:spcPct val="100000"/>
              </a:lnSpc>
              <a:spcBef>
                <a:spcPts val="0"/>
              </a:spcBef>
              <a:spcAft>
                <a:spcPts val="0"/>
              </a:spcAft>
              <a:buClrTx/>
              <a:buSzTx/>
              <a:buFontTx/>
              <a:buNone/>
              <a:tabLst/>
              <a:defRPr/>
            </a:pPr>
            <a:br>
              <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endParaRPr kumimoji="0" lang="en-US" sz="2000" b="0" i="0" u="none" strike="noStrike" kern="1200" cap="none" spc="0" normalizeH="0" baseline="0" noProof="0" dirty="0">
              <a:ln>
                <a:noFill/>
              </a:ln>
              <a:solidFill>
                <a:srgbClr val="000000"/>
              </a:solidFill>
              <a:effectLst/>
              <a:uLnTx/>
              <a:uFillTx/>
              <a:latin typeface="Calibri" panose="020F0502020204030204"/>
            </a:endParaRPr>
          </a:p>
        </p:txBody>
      </p:sp>
      <p:cxnSp>
        <p:nvCxnSpPr>
          <p:cNvPr id="8" name="Straight Connector 7">
            <a:extLst>
              <a:ext uri="{FF2B5EF4-FFF2-40B4-BE49-F238E27FC236}">
                <a16:creationId xmlns:a16="http://schemas.microsoft.com/office/drawing/2014/main" id="{45D09C5A-10C9-1043-8839-0DEEFC22E6A9}"/>
              </a:ext>
            </a:extLst>
          </p:cNvPr>
          <p:cNvCxnSpPr>
            <a:cxnSpLocks/>
          </p:cNvCxnSpPr>
          <p:nvPr/>
        </p:nvCxnSpPr>
        <p:spPr>
          <a:xfrm>
            <a:off x="531812" y="1447800"/>
            <a:ext cx="518025" cy="0"/>
          </a:xfrm>
          <a:prstGeom prst="line">
            <a:avLst/>
          </a:prstGeom>
          <a:ln w="19050">
            <a:solidFill>
              <a:srgbClr val="FF9E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299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A96B8-4281-1DF7-C179-37A11B27EF71}"/>
              </a:ext>
            </a:extLst>
          </p:cNvPr>
          <p:cNvSpPr>
            <a:spLocks noGrp="1"/>
          </p:cNvSpPr>
          <p:nvPr>
            <p:ph type="title"/>
          </p:nvPr>
        </p:nvSpPr>
        <p:spPr>
          <a:xfrm>
            <a:off x="104747" y="893"/>
            <a:ext cx="10512862" cy="1325218"/>
          </a:xfrm>
        </p:spPr>
        <p:txBody>
          <a:bodyPr/>
          <a:lstStyle/>
          <a:p>
            <a:r>
              <a:rPr lang="en-US" dirty="0"/>
              <a:t>#4: 2007-2020: Post-Crisis and Deepening Entanglement</a:t>
            </a:r>
          </a:p>
        </p:txBody>
      </p:sp>
      <p:pic>
        <p:nvPicPr>
          <p:cNvPr id="6" name="Picture 5" descr="A yellow and white background with black text&#10;&#10;AI-generated content may be incorrect.">
            <a:extLst>
              <a:ext uri="{FF2B5EF4-FFF2-40B4-BE49-F238E27FC236}">
                <a16:creationId xmlns:a16="http://schemas.microsoft.com/office/drawing/2014/main" id="{F31A38E5-704D-32F7-77F8-8C85FDF6F919}"/>
              </a:ext>
            </a:extLst>
          </p:cNvPr>
          <p:cNvPicPr>
            <a:picLocks noChangeAspect="1"/>
          </p:cNvPicPr>
          <p:nvPr/>
        </p:nvPicPr>
        <p:blipFill>
          <a:blip r:embed="rId2"/>
          <a:stretch>
            <a:fillRect/>
          </a:stretch>
        </p:blipFill>
        <p:spPr>
          <a:xfrm>
            <a:off x="2249464" y="2347465"/>
            <a:ext cx="8961942" cy="1942865"/>
          </a:xfrm>
          <a:prstGeom prst="rect">
            <a:avLst/>
          </a:prstGeom>
        </p:spPr>
      </p:pic>
      <p:pic>
        <p:nvPicPr>
          <p:cNvPr id="4" name="Content Placeholder 3" descr="A white background with black text&#10;&#10;AI-generated content may be incorrect.">
            <a:extLst>
              <a:ext uri="{FF2B5EF4-FFF2-40B4-BE49-F238E27FC236}">
                <a16:creationId xmlns:a16="http://schemas.microsoft.com/office/drawing/2014/main" id="{D8E4EABA-F9C2-EB63-BCE5-1E6012F4ED80}"/>
              </a:ext>
            </a:extLst>
          </p:cNvPr>
          <p:cNvPicPr>
            <a:picLocks noGrp="1" noChangeAspect="1"/>
          </p:cNvPicPr>
          <p:nvPr>
            <p:ph idx="1"/>
          </p:nvPr>
        </p:nvPicPr>
        <p:blipFill>
          <a:blip r:embed="rId3"/>
          <a:stretch>
            <a:fillRect/>
          </a:stretch>
        </p:blipFill>
        <p:spPr>
          <a:xfrm>
            <a:off x="5413968" y="4149516"/>
            <a:ext cx="6304050" cy="2256265"/>
          </a:xfrm>
          <a:prstGeom prst="rect">
            <a:avLst/>
          </a:prstGeom>
          <a:ln w="50800">
            <a:solidFill>
              <a:srgbClr val="FF0000"/>
            </a:solidFill>
          </a:ln>
        </p:spPr>
      </p:pic>
      <p:pic>
        <p:nvPicPr>
          <p:cNvPr id="8" name="Picture 7" descr="A close-up of black text&#10;&#10;AI-generated content may be incorrect.">
            <a:extLst>
              <a:ext uri="{FF2B5EF4-FFF2-40B4-BE49-F238E27FC236}">
                <a16:creationId xmlns:a16="http://schemas.microsoft.com/office/drawing/2014/main" id="{746D18F9-838F-1F77-5FA3-BFA1F8B74010}"/>
              </a:ext>
            </a:extLst>
          </p:cNvPr>
          <p:cNvPicPr>
            <a:picLocks noChangeAspect="1"/>
          </p:cNvPicPr>
          <p:nvPr/>
        </p:nvPicPr>
        <p:blipFill>
          <a:blip r:embed="rId4"/>
          <a:stretch>
            <a:fillRect/>
          </a:stretch>
        </p:blipFill>
        <p:spPr>
          <a:xfrm>
            <a:off x="589976" y="1423651"/>
            <a:ext cx="6019072" cy="1333339"/>
          </a:xfrm>
          <a:prstGeom prst="rect">
            <a:avLst/>
          </a:prstGeom>
        </p:spPr>
      </p:pic>
      <p:pic>
        <p:nvPicPr>
          <p:cNvPr id="5" name="Picture 4" descr="A disclaimer notice from Bloomberg Finance L.P. about their Intelligence service, stating it's not a credit rating agency and advising users to verify information independently.&#10;&#10;AI-generated content may be incorrect.">
            <a:extLst>
              <a:ext uri="{FF2B5EF4-FFF2-40B4-BE49-F238E27FC236}">
                <a16:creationId xmlns:a16="http://schemas.microsoft.com/office/drawing/2014/main" id="{214E45D9-557F-8001-3C91-742E32398527}"/>
              </a:ext>
            </a:extLst>
          </p:cNvPr>
          <p:cNvPicPr>
            <a:picLocks noChangeAspect="1"/>
          </p:cNvPicPr>
          <p:nvPr/>
        </p:nvPicPr>
        <p:blipFill>
          <a:blip r:embed="rId5"/>
          <a:stretch>
            <a:fillRect/>
          </a:stretch>
        </p:blipFill>
        <p:spPr>
          <a:xfrm>
            <a:off x="-1" y="893"/>
            <a:ext cx="12188825" cy="6856214"/>
          </a:xfrm>
          <a:prstGeom prst="rect">
            <a:avLst/>
          </a:prstGeom>
        </p:spPr>
      </p:pic>
    </p:spTree>
    <p:extLst>
      <p:ext uri="{BB962C8B-B14F-4D97-AF65-F5344CB8AC3E}">
        <p14:creationId xmlns:p14="http://schemas.microsoft.com/office/powerpoint/2010/main" val="394457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575ECA44-4659-9F49-AD1A-007DEB8A4613}"/>
              </a:ext>
            </a:extLst>
          </p:cNvPr>
          <p:cNvSpPr txBox="1">
            <a:spLocks/>
          </p:cNvSpPr>
          <p:nvPr/>
        </p:nvSpPr>
        <p:spPr>
          <a:xfrm>
            <a:off x="760412" y="1404160"/>
            <a:ext cx="9677400" cy="19779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063">
              <a:lnSpc>
                <a:spcPct val="95000"/>
              </a:lnSpc>
              <a:spcAft>
                <a:spcPts val="600"/>
              </a:spcAft>
            </a:pPr>
            <a:r>
              <a:rPr lang="en-US" sz="5398" b="1" dirty="0">
                <a:solidFill>
                  <a:srgbClr val="FFFFFF"/>
                </a:solidFill>
                <a:latin typeface="Arial" panose="020B0604020202020204" pitchFamily="34" charset="0"/>
                <a:cs typeface="Arial" panose="020B0604020202020204" pitchFamily="34" charset="0"/>
              </a:rPr>
              <a:t>LME Landscape</a:t>
            </a:r>
          </a:p>
        </p:txBody>
      </p:sp>
    </p:spTree>
    <p:extLst>
      <p:ext uri="{BB962C8B-B14F-4D97-AF65-F5344CB8AC3E}">
        <p14:creationId xmlns:p14="http://schemas.microsoft.com/office/powerpoint/2010/main" val="3438245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F36CEF-3D72-E042-ABEE-1DAE90FAECF1}"/>
              </a:ext>
            </a:extLst>
          </p:cNvPr>
          <p:cNvSpPr>
            <a:spLocks noGrp="1"/>
          </p:cNvSpPr>
          <p:nvPr>
            <p:ph type="body" sz="quarter" idx="10"/>
          </p:nvPr>
        </p:nvSpPr>
        <p:spPr>
          <a:xfrm>
            <a:off x="427037" y="701675"/>
            <a:ext cx="10010775" cy="669925"/>
          </a:xfrm>
        </p:spPr>
        <p:txBody>
          <a:bodyPr/>
          <a:lstStyle/>
          <a:p>
            <a:r>
              <a:rPr lang="en-US" dirty="0"/>
              <a:t>Liability Management Exercises – Then &amp; Now</a:t>
            </a:r>
          </a:p>
        </p:txBody>
      </p:sp>
      <p:sp>
        <p:nvSpPr>
          <p:cNvPr id="3" name="Text Placeholder 2">
            <a:extLst>
              <a:ext uri="{FF2B5EF4-FFF2-40B4-BE49-F238E27FC236}">
                <a16:creationId xmlns:a16="http://schemas.microsoft.com/office/drawing/2014/main" id="{AED0E88F-09EC-454D-922C-8D1816E1B3F5}"/>
              </a:ext>
            </a:extLst>
          </p:cNvPr>
          <p:cNvSpPr>
            <a:spLocks noGrp="1"/>
          </p:cNvSpPr>
          <p:nvPr>
            <p:ph type="body" sz="quarter" idx="11"/>
          </p:nvPr>
        </p:nvSpPr>
        <p:spPr>
          <a:xfrm>
            <a:off x="425431" y="1704212"/>
            <a:ext cx="10317181" cy="4544187"/>
          </a:xfrm>
        </p:spPr>
        <p:txBody>
          <a:bodyPr/>
          <a:lstStyle/>
          <a:p>
            <a:r>
              <a:rPr lang="en-US" dirty="0"/>
              <a:t>“Distressed companies [seeking] innovative ways to improve their financial position.” </a:t>
            </a:r>
          </a:p>
          <a:p>
            <a:r>
              <a:rPr lang="en-US" sz="1000" i="1" dirty="0"/>
              <a:t>In re Serta Simmons Bedding, LLC</a:t>
            </a:r>
            <a:r>
              <a:rPr lang="en-US" sz="1000" dirty="0"/>
              <a:t>, No. 23-20181, 2024 WL 5250365 (5th Cir. Dec. 31, 2024)</a:t>
            </a:r>
          </a:p>
          <a:p>
            <a:pPr marL="285750" indent="-285750">
              <a:buFont typeface="Arial" panose="020B0604020202020204" pitchFamily="34" charset="0"/>
              <a:buChar char="•"/>
            </a:pPr>
            <a:r>
              <a:rPr lang="en-US" dirty="0"/>
              <a:t>Creative (&amp; aggressive) manufactured out-of-court transactions</a:t>
            </a:r>
          </a:p>
          <a:p>
            <a:pPr marL="285750" indent="-285750">
              <a:buFont typeface="Arial" panose="020B0604020202020204" pitchFamily="34" charset="0"/>
              <a:buChar char="•"/>
            </a:pPr>
            <a:r>
              <a:rPr lang="en-US" dirty="0"/>
              <a:t>Covenant-Lite loan structures resulted in proliferation of “lender-on-lender violence”</a:t>
            </a:r>
          </a:p>
          <a:p>
            <a:pPr marL="285750" indent="-285750">
              <a:buFont typeface="Arial" panose="020B0604020202020204" pitchFamily="34" charset="0"/>
              <a:buChar char="•"/>
            </a:pPr>
            <a:r>
              <a:rPr lang="en-US" dirty="0"/>
              <a:t>Current Generation of LMEs: Shift from a “winners-vs-losers” approach to a more collaborative &amp; “friendlier” environment</a:t>
            </a:r>
          </a:p>
          <a:p>
            <a:br>
              <a:rPr lang="en-US" dirty="0"/>
            </a:br>
            <a:r>
              <a:rPr lang="en-US" dirty="0"/>
              <a:t>LME Flavors</a:t>
            </a:r>
          </a:p>
          <a:p>
            <a:pPr marL="285750" lvl="0" indent="-285750">
              <a:buFont typeface="Arial" panose="020B0604020202020204" pitchFamily="34" charset="0"/>
              <a:buChar char="•"/>
            </a:pPr>
            <a:r>
              <a:rPr lang="en-US" dirty="0"/>
              <a:t>Non-Pro Rata </a:t>
            </a:r>
            <a:r>
              <a:rPr lang="en-US" dirty="0" err="1"/>
              <a:t>Uptier</a:t>
            </a:r>
            <a:r>
              <a:rPr lang="en-US" dirty="0"/>
              <a:t> (Serta, </a:t>
            </a:r>
            <a:r>
              <a:rPr lang="en-US" dirty="0" err="1"/>
              <a:t>Incora</a:t>
            </a:r>
            <a:r>
              <a:rPr lang="en-US" dirty="0"/>
              <a:t>, Robertshaw, Mitel)</a:t>
            </a:r>
          </a:p>
          <a:p>
            <a:pPr marL="285750" lvl="0" indent="-285750">
              <a:buFont typeface="Arial" panose="020B0604020202020204" pitchFamily="34" charset="0"/>
              <a:buChar char="•"/>
            </a:pPr>
            <a:r>
              <a:rPr lang="en-US" dirty="0"/>
              <a:t>Drop-Down (J. Crew)</a:t>
            </a:r>
          </a:p>
          <a:p>
            <a:pPr marL="285750" lvl="0" indent="-285750">
              <a:buFont typeface="Arial" panose="020B0604020202020204" pitchFamily="34" charset="0"/>
              <a:buChar char="•"/>
            </a:pPr>
            <a:r>
              <a:rPr lang="en-US" dirty="0"/>
              <a:t>Double-DIP Drop-Down (At Home, Wheel Pros)</a:t>
            </a:r>
          </a:p>
          <a:p>
            <a:pPr marL="285750" lvl="0" indent="-285750">
              <a:buFont typeface="Arial" panose="020B0604020202020204" pitchFamily="34" charset="0"/>
              <a:buChar char="•"/>
            </a:pPr>
            <a:r>
              <a:rPr lang="en-US" dirty="0"/>
              <a:t>Pari-Plus Drop-Down (Sabre, </a:t>
            </a:r>
            <a:r>
              <a:rPr lang="en-US" dirty="0" err="1"/>
              <a:t>Trinseo</a:t>
            </a:r>
            <a:r>
              <a:rPr lang="en-US" dirty="0"/>
              <a:t>)</a:t>
            </a:r>
          </a:p>
          <a:p>
            <a:pPr marL="285750" lvl="0" indent="-285750">
              <a:buFont typeface="Arial" panose="020B0604020202020204" pitchFamily="34" charset="0"/>
              <a:buChar char="•"/>
            </a:pPr>
            <a:r>
              <a:rPr lang="en-US" dirty="0"/>
              <a:t>Inside-out</a:t>
            </a:r>
          </a:p>
          <a:p>
            <a:r>
              <a:rPr lang="en-US" dirty="0"/>
              <a:t>Post-LME:</a:t>
            </a:r>
          </a:p>
          <a:p>
            <a:pPr marL="285750" indent="-285750">
              <a:buFont typeface="Arial" panose="020B0604020202020204" pitchFamily="34" charset="0"/>
              <a:buChar char="•"/>
            </a:pPr>
            <a:r>
              <a:rPr lang="en-US" dirty="0">
                <a:solidFill>
                  <a:schemeClr val="bg1"/>
                </a:solidFill>
              </a:rPr>
              <a:t>Debt documents reflect new &amp; tighter protections</a:t>
            </a:r>
          </a:p>
          <a:p>
            <a:pPr marL="285750" indent="-285750">
              <a:buFont typeface="Arial" panose="020B0604020202020204" pitchFamily="34" charset="0"/>
              <a:buChar char="•"/>
            </a:pPr>
            <a:r>
              <a:rPr lang="en-US" dirty="0">
                <a:solidFill>
                  <a:schemeClr val="bg1"/>
                </a:solidFill>
              </a:rPr>
              <a:t>Yet many roads lead to bankruptcy court!</a:t>
            </a:r>
          </a:p>
          <a:p>
            <a:endParaRPr lang="en-US" dirty="0"/>
          </a:p>
        </p:txBody>
      </p:sp>
    </p:spTree>
    <p:extLst>
      <p:ext uri="{BB962C8B-B14F-4D97-AF65-F5344CB8AC3E}">
        <p14:creationId xmlns:p14="http://schemas.microsoft.com/office/powerpoint/2010/main" val="2589143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F42541-2BEB-A348-9980-380526A34F49}"/>
              </a:ext>
            </a:extLst>
          </p:cNvPr>
          <p:cNvSpPr>
            <a:spLocks noGrp="1"/>
          </p:cNvSpPr>
          <p:nvPr>
            <p:ph type="body" sz="quarter" idx="10"/>
          </p:nvPr>
        </p:nvSpPr>
        <p:spPr/>
        <p:txBody>
          <a:bodyPr/>
          <a:lstStyle/>
          <a:p>
            <a:r>
              <a:rPr lang="en-US" dirty="0"/>
              <a:t>Competing &amp; Complementary Goals</a:t>
            </a:r>
          </a:p>
        </p:txBody>
      </p:sp>
      <p:sp>
        <p:nvSpPr>
          <p:cNvPr id="4" name="Oval 3">
            <a:extLst>
              <a:ext uri="{FF2B5EF4-FFF2-40B4-BE49-F238E27FC236}">
                <a16:creationId xmlns:a16="http://schemas.microsoft.com/office/drawing/2014/main" id="{BBB86D72-4014-5265-8199-289653CCDFC4}"/>
              </a:ext>
            </a:extLst>
          </p:cNvPr>
          <p:cNvSpPr/>
          <p:nvPr/>
        </p:nvSpPr>
        <p:spPr>
          <a:xfrm>
            <a:off x="4680098" y="1813699"/>
            <a:ext cx="5489943" cy="4189228"/>
          </a:xfrm>
          <a:prstGeom prst="ellipse">
            <a:avLst/>
          </a:prstGeom>
          <a:solidFill>
            <a:srgbClr val="C3454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E1F2C70B-7FF6-AA77-4DBC-5A65ADE592E3}"/>
              </a:ext>
            </a:extLst>
          </p:cNvPr>
          <p:cNvSpPr/>
          <p:nvPr/>
        </p:nvSpPr>
        <p:spPr>
          <a:xfrm>
            <a:off x="2021959" y="1860697"/>
            <a:ext cx="5489944" cy="4120116"/>
          </a:xfrm>
          <a:prstGeom prst="ellipse">
            <a:avLst/>
          </a:prstGeom>
          <a:solidFill>
            <a:schemeClr val="accent1">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02FC873-4E38-4E83-C7CD-2D4463B3CB09}"/>
              </a:ext>
            </a:extLst>
          </p:cNvPr>
          <p:cNvSpPr txBox="1"/>
          <p:nvPr/>
        </p:nvSpPr>
        <p:spPr>
          <a:xfrm>
            <a:off x="4683642" y="3429000"/>
            <a:ext cx="3354572" cy="369332"/>
          </a:xfrm>
          <a:prstGeom prst="rect">
            <a:avLst/>
          </a:prstGeom>
          <a:noFill/>
        </p:spPr>
        <p:txBody>
          <a:bodyPr wrap="square" rtlCol="0">
            <a:spAutoFit/>
          </a:bodyPr>
          <a:lstStyle/>
          <a:p>
            <a:r>
              <a:rPr lang="en-US" dirty="0">
                <a:solidFill>
                  <a:schemeClr val="bg1"/>
                </a:solidFill>
              </a:rPr>
              <a:t>extend operational runway</a:t>
            </a:r>
          </a:p>
        </p:txBody>
      </p:sp>
      <p:sp>
        <p:nvSpPr>
          <p:cNvPr id="7" name="TextBox 6">
            <a:extLst>
              <a:ext uri="{FF2B5EF4-FFF2-40B4-BE49-F238E27FC236}">
                <a16:creationId xmlns:a16="http://schemas.microsoft.com/office/drawing/2014/main" id="{90EA3614-BB97-4EB8-045E-744B02CBFBD7}"/>
              </a:ext>
            </a:extLst>
          </p:cNvPr>
          <p:cNvSpPr txBox="1"/>
          <p:nvPr/>
        </p:nvSpPr>
        <p:spPr>
          <a:xfrm>
            <a:off x="4880345" y="3920755"/>
            <a:ext cx="3354572" cy="369332"/>
          </a:xfrm>
          <a:prstGeom prst="rect">
            <a:avLst/>
          </a:prstGeom>
          <a:noFill/>
        </p:spPr>
        <p:txBody>
          <a:bodyPr wrap="square" rtlCol="0">
            <a:spAutoFit/>
          </a:bodyPr>
          <a:lstStyle/>
          <a:p>
            <a:r>
              <a:rPr lang="en-US" dirty="0">
                <a:solidFill>
                  <a:schemeClr val="bg1"/>
                </a:solidFill>
              </a:rPr>
              <a:t>avoid/delay bankruptcy</a:t>
            </a:r>
          </a:p>
        </p:txBody>
      </p:sp>
      <p:sp>
        <p:nvSpPr>
          <p:cNvPr id="8" name="TextBox 7">
            <a:extLst>
              <a:ext uri="{FF2B5EF4-FFF2-40B4-BE49-F238E27FC236}">
                <a16:creationId xmlns:a16="http://schemas.microsoft.com/office/drawing/2014/main" id="{E48CB84C-E25B-26E6-B2D0-984E79773A60}"/>
              </a:ext>
            </a:extLst>
          </p:cNvPr>
          <p:cNvSpPr txBox="1"/>
          <p:nvPr/>
        </p:nvSpPr>
        <p:spPr>
          <a:xfrm>
            <a:off x="2332077" y="3166418"/>
            <a:ext cx="4074040" cy="1754326"/>
          </a:xfrm>
          <a:prstGeom prst="rect">
            <a:avLst/>
          </a:prstGeom>
          <a:noFill/>
        </p:spPr>
        <p:txBody>
          <a:bodyPr wrap="square" rtlCol="0">
            <a:spAutoFit/>
          </a:bodyPr>
          <a:lstStyle/>
          <a:p>
            <a:r>
              <a:rPr lang="en-US" dirty="0">
                <a:solidFill>
                  <a:schemeClr val="bg1"/>
                </a:solidFill>
              </a:rPr>
              <a:t>extend maturities</a:t>
            </a:r>
          </a:p>
          <a:p>
            <a:endParaRPr lang="en-US" dirty="0">
              <a:solidFill>
                <a:schemeClr val="bg1"/>
              </a:solidFill>
            </a:endParaRPr>
          </a:p>
          <a:p>
            <a:r>
              <a:rPr lang="en-US" dirty="0">
                <a:solidFill>
                  <a:schemeClr val="bg1"/>
                </a:solidFill>
              </a:rPr>
              <a:t>preserve equity value</a:t>
            </a:r>
          </a:p>
          <a:p>
            <a:endParaRPr lang="en-US" dirty="0">
              <a:solidFill>
                <a:schemeClr val="bg1"/>
              </a:solidFill>
            </a:endParaRPr>
          </a:p>
          <a:p>
            <a:r>
              <a:rPr lang="en-US" dirty="0">
                <a:solidFill>
                  <a:schemeClr val="bg1"/>
                </a:solidFill>
              </a:rPr>
              <a:t>reduce near-term cash </a:t>
            </a:r>
          </a:p>
          <a:p>
            <a:r>
              <a:rPr lang="en-US" dirty="0">
                <a:solidFill>
                  <a:schemeClr val="bg1"/>
                </a:solidFill>
              </a:rPr>
              <a:t>interest expense</a:t>
            </a:r>
          </a:p>
        </p:txBody>
      </p:sp>
      <p:sp>
        <p:nvSpPr>
          <p:cNvPr id="9" name="TextBox 8">
            <a:extLst>
              <a:ext uri="{FF2B5EF4-FFF2-40B4-BE49-F238E27FC236}">
                <a16:creationId xmlns:a16="http://schemas.microsoft.com/office/drawing/2014/main" id="{337D06C6-2463-5BDB-A262-B75C455FA59E}"/>
              </a:ext>
            </a:extLst>
          </p:cNvPr>
          <p:cNvSpPr txBox="1"/>
          <p:nvPr/>
        </p:nvSpPr>
        <p:spPr>
          <a:xfrm>
            <a:off x="7428266" y="2898227"/>
            <a:ext cx="4074040" cy="2308324"/>
          </a:xfrm>
          <a:prstGeom prst="rect">
            <a:avLst/>
          </a:prstGeom>
          <a:noFill/>
        </p:spPr>
        <p:txBody>
          <a:bodyPr wrap="square" rtlCol="0">
            <a:spAutoFit/>
          </a:bodyPr>
          <a:lstStyle/>
          <a:p>
            <a:r>
              <a:rPr lang="en-US" dirty="0">
                <a:solidFill>
                  <a:schemeClr val="bg1"/>
                </a:solidFill>
              </a:rPr>
              <a:t>enhanced economics</a:t>
            </a:r>
          </a:p>
          <a:p>
            <a:r>
              <a:rPr lang="en-US" dirty="0">
                <a:solidFill>
                  <a:schemeClr val="bg1"/>
                </a:solidFill>
              </a:rPr>
              <a:t>and/or collateral</a:t>
            </a:r>
          </a:p>
          <a:p>
            <a:endParaRPr lang="en-US" dirty="0">
              <a:solidFill>
                <a:schemeClr val="bg1"/>
              </a:solidFill>
            </a:endParaRPr>
          </a:p>
          <a:p>
            <a:r>
              <a:rPr lang="en-US" dirty="0">
                <a:solidFill>
                  <a:schemeClr val="bg1"/>
                </a:solidFill>
              </a:rPr>
              <a:t>control over future </a:t>
            </a:r>
          </a:p>
          <a:p>
            <a:r>
              <a:rPr lang="en-US" dirty="0">
                <a:solidFill>
                  <a:schemeClr val="bg1"/>
                </a:solidFill>
              </a:rPr>
              <a:t>bankruptcy</a:t>
            </a:r>
          </a:p>
          <a:p>
            <a:endParaRPr lang="en-US" dirty="0">
              <a:solidFill>
                <a:schemeClr val="bg1"/>
              </a:solidFill>
            </a:endParaRPr>
          </a:p>
          <a:p>
            <a:r>
              <a:rPr lang="en-US" dirty="0">
                <a:solidFill>
                  <a:schemeClr val="bg1"/>
                </a:solidFill>
              </a:rPr>
              <a:t>tightened debt docs</a:t>
            </a:r>
          </a:p>
          <a:p>
            <a:r>
              <a:rPr lang="en-US" dirty="0">
                <a:solidFill>
                  <a:schemeClr val="bg1"/>
                </a:solidFill>
              </a:rPr>
              <a:t>and market protections</a:t>
            </a:r>
          </a:p>
        </p:txBody>
      </p:sp>
      <p:sp>
        <p:nvSpPr>
          <p:cNvPr id="10" name="TextBox 9">
            <a:extLst>
              <a:ext uri="{FF2B5EF4-FFF2-40B4-BE49-F238E27FC236}">
                <a16:creationId xmlns:a16="http://schemas.microsoft.com/office/drawing/2014/main" id="{812138B2-EECF-1F2C-A35A-A4B50E0E16A2}"/>
              </a:ext>
            </a:extLst>
          </p:cNvPr>
          <p:cNvSpPr txBox="1"/>
          <p:nvPr/>
        </p:nvSpPr>
        <p:spPr>
          <a:xfrm>
            <a:off x="745608" y="2098368"/>
            <a:ext cx="6095114" cy="323165"/>
          </a:xfrm>
          <a:prstGeom prst="rect">
            <a:avLst/>
          </a:prstGeom>
          <a:noFill/>
        </p:spPr>
        <p:txBody>
          <a:bodyPr wrap="square">
            <a:spAutoFit/>
          </a:bodyPr>
          <a:lstStyle/>
          <a:p>
            <a:r>
              <a:rPr lang="en-US" b="1" dirty="0">
                <a:solidFill>
                  <a:schemeClr val="bg1"/>
                </a:solidFill>
              </a:rPr>
              <a:t>Company/Sponsor</a:t>
            </a:r>
          </a:p>
        </p:txBody>
      </p:sp>
      <p:sp>
        <p:nvSpPr>
          <p:cNvPr id="11" name="TextBox 10">
            <a:extLst>
              <a:ext uri="{FF2B5EF4-FFF2-40B4-BE49-F238E27FC236}">
                <a16:creationId xmlns:a16="http://schemas.microsoft.com/office/drawing/2014/main" id="{EC9CFAF2-BEE2-4BB2-ED90-42D059ABD0FD}"/>
              </a:ext>
            </a:extLst>
          </p:cNvPr>
          <p:cNvSpPr txBox="1"/>
          <p:nvPr/>
        </p:nvSpPr>
        <p:spPr>
          <a:xfrm>
            <a:off x="9599612" y="2113022"/>
            <a:ext cx="2345380" cy="323165"/>
          </a:xfrm>
          <a:prstGeom prst="rect">
            <a:avLst/>
          </a:prstGeom>
          <a:noFill/>
        </p:spPr>
        <p:txBody>
          <a:bodyPr wrap="square">
            <a:spAutoFit/>
          </a:bodyPr>
          <a:lstStyle/>
          <a:p>
            <a:r>
              <a:rPr lang="en-US" b="1" dirty="0">
                <a:solidFill>
                  <a:schemeClr val="bg1"/>
                </a:solidFill>
              </a:rPr>
              <a:t>Participating Creditors</a:t>
            </a:r>
          </a:p>
        </p:txBody>
      </p:sp>
    </p:spTree>
    <p:extLst>
      <p:ext uri="{BB962C8B-B14F-4D97-AF65-F5344CB8AC3E}">
        <p14:creationId xmlns:p14="http://schemas.microsoft.com/office/powerpoint/2010/main" val="4264480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D3DD7-75AC-CD6F-FB02-9ADA2D831AC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BCB606E-12A9-FF35-272F-6268EFB6E595}"/>
              </a:ext>
            </a:extLst>
          </p:cNvPr>
          <p:cNvSpPr>
            <a:spLocks noGrp="1"/>
          </p:cNvSpPr>
          <p:nvPr>
            <p:ph type="body" sz="quarter" idx="10"/>
          </p:nvPr>
        </p:nvSpPr>
        <p:spPr>
          <a:xfrm>
            <a:off x="427037" y="701675"/>
            <a:ext cx="10010775" cy="669925"/>
          </a:xfrm>
        </p:spPr>
        <p:txBody>
          <a:bodyPr/>
          <a:lstStyle/>
          <a:p>
            <a:r>
              <a:rPr lang="en-US" dirty="0"/>
              <a:t>Language Matters: Serta</a:t>
            </a:r>
          </a:p>
        </p:txBody>
      </p:sp>
      <p:sp>
        <p:nvSpPr>
          <p:cNvPr id="3" name="Text Placeholder 2">
            <a:extLst>
              <a:ext uri="{FF2B5EF4-FFF2-40B4-BE49-F238E27FC236}">
                <a16:creationId xmlns:a16="http://schemas.microsoft.com/office/drawing/2014/main" id="{0B96F54D-EB80-2117-A60A-F1754CECC98E}"/>
              </a:ext>
            </a:extLst>
          </p:cNvPr>
          <p:cNvSpPr>
            <a:spLocks noGrp="1"/>
          </p:cNvSpPr>
          <p:nvPr>
            <p:ph type="body" sz="quarter" idx="11"/>
          </p:nvPr>
        </p:nvSpPr>
        <p:spPr>
          <a:xfrm>
            <a:off x="425431" y="1704212"/>
            <a:ext cx="10317181" cy="4544187"/>
          </a:xfrm>
        </p:spPr>
        <p:txBody>
          <a:bodyPr/>
          <a:lstStyle/>
          <a:p>
            <a:r>
              <a:rPr lang="en-US" dirty="0"/>
              <a:t>Non-Pro Rata Contractual </a:t>
            </a:r>
            <a:r>
              <a:rPr lang="en-US" dirty="0" err="1"/>
              <a:t>Uptier</a:t>
            </a:r>
            <a:endParaRPr lang="en-US" dirty="0"/>
          </a:p>
          <a:p>
            <a:pPr marL="285750" indent="-285750">
              <a:buFont typeface="Arial" panose="020B0604020202020204" pitchFamily="34" charset="0"/>
              <a:buChar char="•"/>
            </a:pPr>
            <a:r>
              <a:rPr lang="en-US" dirty="0"/>
              <a:t>Sacred Right: Pro-rata mechanism</a:t>
            </a:r>
          </a:p>
          <a:p>
            <a:pPr marL="285750" lvl="0" indent="-285750">
              <a:buFont typeface="Arial" panose="020B0604020202020204" pitchFamily="34" charset="0"/>
              <a:buChar char="•"/>
            </a:pPr>
            <a:r>
              <a:rPr lang="en-US" dirty="0"/>
              <a:t>Benefit: No move of assets; no disruption of operations</a:t>
            </a:r>
          </a:p>
          <a:p>
            <a:pPr marL="285750" lvl="0" indent="-285750">
              <a:buFont typeface="Arial" panose="020B0604020202020204" pitchFamily="34" charset="0"/>
              <a:buChar char="•"/>
            </a:pPr>
            <a:r>
              <a:rPr lang="en-US" dirty="0"/>
              <a:t>Limited availability </a:t>
            </a:r>
          </a:p>
          <a:p>
            <a:pPr lvl="1"/>
            <a:r>
              <a:rPr lang="en-US" dirty="0">
                <a:solidFill>
                  <a:schemeClr val="bg1"/>
                </a:solidFill>
              </a:rPr>
              <a:t>Serta Blockers</a:t>
            </a:r>
          </a:p>
          <a:p>
            <a:pPr lvl="1"/>
            <a:r>
              <a:rPr lang="en-US" dirty="0">
                <a:solidFill>
                  <a:schemeClr val="bg1"/>
                </a:solidFill>
              </a:rPr>
              <a:t>Open market purchase exception no longer helpful in 5</a:t>
            </a:r>
            <a:r>
              <a:rPr lang="en-US" baseline="30000" dirty="0">
                <a:solidFill>
                  <a:schemeClr val="bg1"/>
                </a:solidFill>
              </a:rPr>
              <a:t>th</a:t>
            </a:r>
            <a:r>
              <a:rPr lang="en-US" dirty="0">
                <a:solidFill>
                  <a:schemeClr val="bg1"/>
                </a:solidFill>
              </a:rPr>
              <a:t> Circuit</a:t>
            </a:r>
          </a:p>
          <a:p>
            <a:pPr marL="457063" lvl="1" indent="0">
              <a:buNone/>
            </a:pPr>
            <a:endParaRPr lang="en-US" sz="2000" dirty="0">
              <a:solidFill>
                <a:schemeClr val="bg1"/>
              </a:solidFill>
            </a:endParaRPr>
          </a:p>
          <a:p>
            <a:pPr indent="-228531"/>
            <a:r>
              <a:rPr lang="en-US" sz="1600" dirty="0">
                <a:solidFill>
                  <a:schemeClr val="bg1"/>
                </a:solidFill>
              </a:rPr>
              <a:t>“[E]ach Borrowing, each payment or prepayment of principal of any Borrowing, each payment of interest in respect of the Loans of a given Class and each conversion of any Borrowing . . . shall be allocated pro rata among the Lenders in accordance with their respective Applicable Percentages of the applicable Class.”</a:t>
            </a:r>
          </a:p>
          <a:p>
            <a:r>
              <a:rPr lang="en-US" dirty="0"/>
              <a:t>Serta First Lien Term Loan 2016 Agreement, § 2.18</a:t>
            </a:r>
          </a:p>
          <a:p>
            <a:r>
              <a:rPr lang="en-US" sz="1600" dirty="0"/>
              <a:t>“[A]</a:t>
            </a:r>
            <a:r>
              <a:rPr lang="en-US" sz="1600" dirty="0" err="1"/>
              <a:t>ny</a:t>
            </a:r>
            <a:r>
              <a:rPr lang="en-US" sz="1600" dirty="0"/>
              <a:t> Lender may, at any time, assign all or a portion of its rights and obligations under this Agreement in respect of its Term Loans to any Affiliated Lender on a non-pro rata basis (A) through Dutch Auctions open to all Lenders holding the relevant Term Loans on a pro rata basis or (B) through </a:t>
            </a:r>
            <a:r>
              <a:rPr lang="en-US" sz="1600" u="sng" dirty="0"/>
              <a:t>open market purchases</a:t>
            </a:r>
            <a:r>
              <a:rPr lang="en-US" sz="1600" dirty="0"/>
              <a:t> . . . .”</a:t>
            </a:r>
          </a:p>
          <a:p>
            <a:r>
              <a:rPr lang="en-US" dirty="0"/>
              <a:t>Serta First Lien Term Loan 2016 Agreement, § 9.05(g) (emphasis added)</a:t>
            </a:r>
          </a:p>
          <a:p>
            <a:endParaRPr lang="en-US" dirty="0"/>
          </a:p>
        </p:txBody>
      </p:sp>
    </p:spTree>
    <p:extLst>
      <p:ext uri="{BB962C8B-B14F-4D97-AF65-F5344CB8AC3E}">
        <p14:creationId xmlns:p14="http://schemas.microsoft.com/office/powerpoint/2010/main" val="2929431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CF170-54FD-35F8-B3BA-AADE2858F5C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34E9565-B8DF-6EF9-21C0-621CCF5DCC7A}"/>
              </a:ext>
            </a:extLst>
          </p:cNvPr>
          <p:cNvSpPr>
            <a:spLocks noGrp="1"/>
          </p:cNvSpPr>
          <p:nvPr>
            <p:ph type="body" sz="quarter" idx="10"/>
          </p:nvPr>
        </p:nvSpPr>
        <p:spPr>
          <a:xfrm>
            <a:off x="427037" y="701675"/>
            <a:ext cx="10010775" cy="669925"/>
          </a:xfrm>
        </p:spPr>
        <p:txBody>
          <a:bodyPr/>
          <a:lstStyle/>
          <a:p>
            <a:r>
              <a:rPr lang="en-US" dirty="0"/>
              <a:t>Language Matters: Mitel &amp; STG Logistics</a:t>
            </a:r>
          </a:p>
        </p:txBody>
      </p:sp>
      <p:sp>
        <p:nvSpPr>
          <p:cNvPr id="3" name="Text Placeholder 2">
            <a:extLst>
              <a:ext uri="{FF2B5EF4-FFF2-40B4-BE49-F238E27FC236}">
                <a16:creationId xmlns:a16="http://schemas.microsoft.com/office/drawing/2014/main" id="{1E271DCA-5971-FD75-DA50-604B843D94DB}"/>
              </a:ext>
            </a:extLst>
          </p:cNvPr>
          <p:cNvSpPr>
            <a:spLocks noGrp="1"/>
          </p:cNvSpPr>
          <p:nvPr>
            <p:ph type="body" sz="quarter" idx="11"/>
          </p:nvPr>
        </p:nvSpPr>
        <p:spPr>
          <a:xfrm>
            <a:off x="425431" y="1704212"/>
            <a:ext cx="10317181" cy="4544187"/>
          </a:xfrm>
        </p:spPr>
        <p:txBody>
          <a:bodyPr/>
          <a:lstStyle/>
          <a:p>
            <a:endParaRPr lang="en-US" sz="1100" dirty="0"/>
          </a:p>
          <a:p>
            <a:pPr>
              <a:lnSpc>
                <a:spcPct val="100000"/>
              </a:lnSpc>
            </a:pPr>
            <a:r>
              <a:rPr lang="en-US" sz="1600" dirty="0"/>
              <a:t>“The breach of contract claims (second through sixth causes of action) should also be dismissed. The subject transaction did not breach §§ 2.18(c) and 9.04(b)(ii)(D) because it complied with the express exception to these provisions located at § 9.04(</a:t>
            </a:r>
            <a:r>
              <a:rPr lang="en-US" sz="1600" dirty="0" err="1"/>
              <a:t>i</a:t>
            </a:r>
            <a:r>
              <a:rPr lang="en-US" sz="1600" dirty="0"/>
              <a:t>). This provision authorizes the borrower to "</a:t>
            </a:r>
            <a:r>
              <a:rPr lang="en-US" sz="1600" u="sng" dirty="0"/>
              <a:t>purchase</a:t>
            </a:r>
            <a:r>
              <a:rPr lang="en-US" sz="1600" dirty="0"/>
              <a:t> by way of assignment and become an Assignee with respect to Term Loans at any time." The parties dispute whether the subject transaction represented a "purchase" or simply a "refinancing" or "exchange" of the existing loans for new loans. However, these concepts are not mutually exclusive. There is no indication in the agreements that a refinancing or exchange cannot include a purchase, nor is there any indication that a purchase requires payment in full, upfront, in cash, or that debt cannot constitute payment. Indeed, several provisions suggest otherwise.”</a:t>
            </a:r>
          </a:p>
          <a:p>
            <a:r>
              <a:rPr lang="en-US" i="1" dirty="0"/>
              <a:t>Ocean Trails CLO VII v. MLN Topco Ltd.</a:t>
            </a:r>
            <a:r>
              <a:rPr lang="en-US" dirty="0"/>
              <a:t>, Case No. 2024-00169 (N.Y. App. Div., 1st </a:t>
            </a:r>
            <a:r>
              <a:rPr lang="en-US" dirty="0" err="1"/>
              <a:t>Dep't</a:t>
            </a:r>
            <a:r>
              <a:rPr lang="en-US" dirty="0"/>
              <a:t>, Dec. 31, 2024) (emphasis added)</a:t>
            </a:r>
          </a:p>
          <a:p>
            <a:endParaRPr lang="en-US" sz="1200" dirty="0"/>
          </a:p>
          <a:p>
            <a:r>
              <a:rPr lang="en-US" sz="1600" dirty="0"/>
              <a:t>“[T]he Court distinguishes the instant facts from those in Mitel: here, the crux of Plaintiffs’ allegations are that Defendants’ amendments to the FAA flew in the face of their reasonable expectations of negotiated lender protections in the FAA in contrast to Mitel, where the parties did not specifically negotiate amendments to prohibit the contested transaction.”</a:t>
            </a:r>
          </a:p>
          <a:p>
            <a:r>
              <a:rPr lang="en-US" dirty="0" err="1"/>
              <a:t>Axos</a:t>
            </a:r>
            <a:r>
              <a:rPr lang="en-US" dirty="0"/>
              <a:t> Financial, Inc. v. Reception Purchaser, LLC, No. 650108/2025, 2026 WL 27202 ( Sup. Ct. N.Y. </a:t>
            </a:r>
            <a:r>
              <a:rPr lang="en-US" dirty="0" err="1"/>
              <a:t>Cnty</a:t>
            </a:r>
            <a:r>
              <a:rPr lang="en-US" dirty="0"/>
              <a:t>. Jan. 03, 2026)</a:t>
            </a:r>
          </a:p>
          <a:p>
            <a:endParaRPr lang="en-US" dirty="0"/>
          </a:p>
        </p:txBody>
      </p:sp>
    </p:spTree>
    <p:extLst>
      <p:ext uri="{BB962C8B-B14F-4D97-AF65-F5344CB8AC3E}">
        <p14:creationId xmlns:p14="http://schemas.microsoft.com/office/powerpoint/2010/main" val="1892502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76157-1B3F-F3E4-C712-079172872BB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B0F99EF-33D9-E239-A3C1-B6D04837EF7A}"/>
              </a:ext>
            </a:extLst>
          </p:cNvPr>
          <p:cNvSpPr>
            <a:spLocks noGrp="1"/>
          </p:cNvSpPr>
          <p:nvPr>
            <p:ph type="body" sz="quarter" idx="10"/>
          </p:nvPr>
        </p:nvSpPr>
        <p:spPr/>
        <p:txBody>
          <a:bodyPr/>
          <a:lstStyle/>
          <a:p>
            <a:r>
              <a:rPr lang="en-US" dirty="0"/>
              <a:t>Language Matters: </a:t>
            </a:r>
            <a:r>
              <a:rPr lang="en-US" dirty="0" err="1"/>
              <a:t>Incora</a:t>
            </a:r>
            <a:endParaRPr lang="en-US" dirty="0"/>
          </a:p>
        </p:txBody>
      </p:sp>
      <p:sp>
        <p:nvSpPr>
          <p:cNvPr id="3" name="Text Placeholder 2">
            <a:extLst>
              <a:ext uri="{FF2B5EF4-FFF2-40B4-BE49-F238E27FC236}">
                <a16:creationId xmlns:a16="http://schemas.microsoft.com/office/drawing/2014/main" id="{88082E69-F1CA-1350-0319-9936BC53B577}"/>
              </a:ext>
            </a:extLst>
          </p:cNvPr>
          <p:cNvSpPr>
            <a:spLocks noGrp="1"/>
          </p:cNvSpPr>
          <p:nvPr>
            <p:ph type="body" sz="quarter" idx="11"/>
          </p:nvPr>
        </p:nvSpPr>
        <p:spPr>
          <a:xfrm>
            <a:off x="227011" y="1706564"/>
            <a:ext cx="4803119" cy="2332036"/>
          </a:xfrm>
        </p:spPr>
        <p:txBody>
          <a:bodyPr/>
          <a:lstStyle/>
          <a:p>
            <a:pPr marL="285750" indent="-285750">
              <a:buFont typeface="Arial" panose="020B0604020202020204" pitchFamily="34" charset="0"/>
              <a:buChar char="•"/>
            </a:pPr>
            <a:r>
              <a:rPr lang="en-US" dirty="0"/>
              <a:t>2022: </a:t>
            </a:r>
            <a:r>
              <a:rPr lang="en-US" dirty="0" err="1"/>
              <a:t>Incora</a:t>
            </a:r>
            <a:r>
              <a:rPr lang="en-US" dirty="0"/>
              <a:t> receives the required majority vote to pursue an initial change to the indentures, authorizing $250 million of new secured notes maturing in 2026</a:t>
            </a:r>
          </a:p>
          <a:p>
            <a:pPr marL="285750" indent="-285750">
              <a:buFont typeface="Arial" panose="020B0604020202020204" pitchFamily="34" charset="0"/>
              <a:buChar char="•"/>
            </a:pPr>
            <a:r>
              <a:rPr lang="en-US" dirty="0"/>
              <a:t>Including the new notes in the tally, the company obtained more than 2/3 of the votes needed to release the collateral under the original secured indentures, rendering the once-secured notes unsecured</a:t>
            </a:r>
          </a:p>
          <a:p>
            <a:pPr marL="285750" indent="-285750">
              <a:buFont typeface="Arial" panose="020B0604020202020204" pitchFamily="34" charset="0"/>
              <a:buChar char="•"/>
            </a:pPr>
            <a:r>
              <a:rPr lang="en-US" dirty="0"/>
              <a:t>At issue: Indenture language blocking amendments that “have the effect of releasing” collateral; transaction’s automatic nature</a:t>
            </a:r>
          </a:p>
        </p:txBody>
      </p:sp>
      <p:pic>
        <p:nvPicPr>
          <p:cNvPr id="5" name="Picture Placeholder 4" descr="A diagram of a block diagram&#10;&#10;AI-generated content may be incorrect.">
            <a:extLst>
              <a:ext uri="{FF2B5EF4-FFF2-40B4-BE49-F238E27FC236}">
                <a16:creationId xmlns:a16="http://schemas.microsoft.com/office/drawing/2014/main" id="{BB084475-D10D-82ED-E438-8F97DF538D52}"/>
              </a:ext>
            </a:extLst>
          </p:cNvPr>
          <p:cNvPicPr>
            <a:picLocks noGrp="1" noChangeAspect="1"/>
          </p:cNvPicPr>
          <p:nvPr>
            <p:ph type="pic" sz="quarter" idx="12"/>
          </p:nvPr>
        </p:nvPicPr>
        <p:blipFill>
          <a:blip r:embed="rId2"/>
          <a:srcRect t="912" b="912"/>
          <a:stretch>
            <a:fillRect/>
          </a:stretch>
        </p:blipFill>
        <p:spPr>
          <a:xfrm>
            <a:off x="5561012" y="534193"/>
            <a:ext cx="5715001" cy="3447322"/>
          </a:xfrm>
          <a:prstGeom prst="rect">
            <a:avLst/>
          </a:prstGeom>
        </p:spPr>
      </p:pic>
      <p:sp>
        <p:nvSpPr>
          <p:cNvPr id="7" name="TextBox 6">
            <a:extLst>
              <a:ext uri="{FF2B5EF4-FFF2-40B4-BE49-F238E27FC236}">
                <a16:creationId xmlns:a16="http://schemas.microsoft.com/office/drawing/2014/main" id="{4FE8BBA7-3878-B265-3EC4-9121492E4DB1}"/>
              </a:ext>
            </a:extLst>
          </p:cNvPr>
          <p:cNvSpPr txBox="1"/>
          <p:nvPr/>
        </p:nvSpPr>
        <p:spPr>
          <a:xfrm>
            <a:off x="5561012" y="4067583"/>
            <a:ext cx="6093068" cy="276999"/>
          </a:xfrm>
          <a:prstGeom prst="rect">
            <a:avLst/>
          </a:prstGeom>
          <a:noFill/>
        </p:spPr>
        <p:txBody>
          <a:bodyPr wrap="square">
            <a:spAutoFit/>
          </a:bodyPr>
          <a:lstStyle/>
          <a:p>
            <a:r>
              <a:rPr lang="en-US" sz="1200" i="1" dirty="0">
                <a:solidFill>
                  <a:schemeClr val="bg1"/>
                </a:solidFill>
                <a:latin typeface="Arial" panose="020B0604020202020204" pitchFamily="34" charset="0"/>
                <a:cs typeface="Arial" panose="020B0604020202020204" pitchFamily="34" charset="0"/>
              </a:rPr>
              <a:t>Wesco Aircraft Holdings, Inc. v. SSD Investments Ltd., </a:t>
            </a:r>
            <a:r>
              <a:rPr lang="en-US" sz="1200" dirty="0">
                <a:solidFill>
                  <a:schemeClr val="bg1"/>
                </a:solidFill>
                <a:latin typeface="Arial" panose="020B0604020202020204" pitchFamily="34" charset="0"/>
                <a:cs typeface="Arial" panose="020B0604020202020204" pitchFamily="34" charset="0"/>
              </a:rPr>
              <a:t>Case 23-03091; </a:t>
            </a:r>
            <a:r>
              <a:rPr lang="en-US" sz="1200" dirty="0" err="1">
                <a:solidFill>
                  <a:schemeClr val="bg1"/>
                </a:solidFill>
                <a:latin typeface="Arial" panose="020B0604020202020204" pitchFamily="34" charset="0"/>
                <a:cs typeface="Arial" panose="020B0604020202020204" pitchFamily="34" charset="0"/>
              </a:rPr>
              <a:t>Dkt</a:t>
            </a:r>
            <a:r>
              <a:rPr lang="en-US" sz="1200" dirty="0">
                <a:solidFill>
                  <a:schemeClr val="bg1"/>
                </a:solidFill>
                <a:latin typeface="Arial" panose="020B0604020202020204" pitchFamily="34" charset="0"/>
                <a:cs typeface="Arial" panose="020B0604020202020204" pitchFamily="34" charset="0"/>
              </a:rPr>
              <a:t>. No. 1</a:t>
            </a:r>
          </a:p>
        </p:txBody>
      </p:sp>
      <p:sp>
        <p:nvSpPr>
          <p:cNvPr id="6" name="TextBox 5">
            <a:extLst>
              <a:ext uri="{FF2B5EF4-FFF2-40B4-BE49-F238E27FC236}">
                <a16:creationId xmlns:a16="http://schemas.microsoft.com/office/drawing/2014/main" id="{7D62CC6F-1804-4E96-EB52-8BB0478B0700}"/>
              </a:ext>
            </a:extLst>
          </p:cNvPr>
          <p:cNvSpPr txBox="1"/>
          <p:nvPr/>
        </p:nvSpPr>
        <p:spPr>
          <a:xfrm>
            <a:off x="213441" y="4363618"/>
            <a:ext cx="11761942" cy="1785104"/>
          </a:xfrm>
          <a:prstGeom prst="rect">
            <a:avLst/>
          </a:prstGeom>
          <a:noFill/>
        </p:spPr>
        <p:txBody>
          <a:bodyPr wrap="square">
            <a:spAutoFit/>
          </a:bodyPr>
          <a:lstStyle/>
          <a:p>
            <a:r>
              <a:rPr lang="en-US" sz="1400" dirty="0">
                <a:solidFill>
                  <a:schemeClr val="bg1"/>
                </a:solidFill>
                <a:latin typeface="Arial" panose="020B0604020202020204" pitchFamily="34" charset="0"/>
                <a:cs typeface="Arial" panose="020B0604020202020204" pitchFamily="34" charset="0"/>
              </a:rPr>
              <a:t>“In addition, without the consent of the Holders of at least 66 2/3% in aggregate principal amount of the 2026 Secured Notes then outstanding (including, without limitation, consents obtained in connection with a purchase of, or tender offer or exchange offer for, the 2026 Secured Notes), no amendment, supplement or waiver may (1) </a:t>
            </a:r>
            <a:r>
              <a:rPr lang="en-US" sz="1400" i="1" u="sng" dirty="0">
                <a:solidFill>
                  <a:schemeClr val="bg1"/>
                </a:solidFill>
                <a:latin typeface="Arial" panose="020B0604020202020204" pitchFamily="34" charset="0"/>
                <a:cs typeface="Arial" panose="020B0604020202020204" pitchFamily="34" charset="0"/>
              </a:rPr>
              <a:t>have the effect of</a:t>
            </a:r>
            <a:r>
              <a:rPr lang="en-US" sz="1400" dirty="0">
                <a:solidFill>
                  <a:schemeClr val="bg1"/>
                </a:solidFill>
                <a:latin typeface="Arial" panose="020B0604020202020204" pitchFamily="34" charset="0"/>
                <a:cs typeface="Arial" panose="020B0604020202020204" pitchFamily="34" charset="0"/>
              </a:rPr>
              <a:t> releasing all or substantially all of the Collateral from the Liens created pursuant to the Security Documents (except as permitted by the terms of this Indenture, the Security Documents or the Intercreditor Agreements) or changing or altering the priority of the security interests of the Holders of the 2026 Secured Notes in the Collateral under the ABL Intercreditor Agreement or the Pari Passu Intercreditor Agreement . . . .”</a:t>
            </a:r>
          </a:p>
          <a:p>
            <a:br>
              <a:rPr lang="en-US" sz="1400" dirty="0">
                <a:solidFill>
                  <a:schemeClr val="bg1"/>
                </a:solidFill>
                <a:latin typeface="Arial" panose="020B0604020202020204" pitchFamily="34" charset="0"/>
                <a:cs typeface="Arial" panose="020B0604020202020204" pitchFamily="34" charset="0"/>
              </a:rPr>
            </a:br>
            <a:r>
              <a:rPr lang="en-US" sz="1200" dirty="0" err="1">
                <a:solidFill>
                  <a:schemeClr val="bg1"/>
                </a:solidFill>
                <a:latin typeface="Arial" panose="020B0604020202020204" pitchFamily="34" charset="0"/>
                <a:cs typeface="Arial" panose="020B0604020202020204" pitchFamily="34" charset="0"/>
              </a:rPr>
              <a:t>Incora</a:t>
            </a:r>
            <a:r>
              <a:rPr lang="en-US" sz="1200" dirty="0">
                <a:solidFill>
                  <a:schemeClr val="bg1"/>
                </a:solidFill>
                <a:latin typeface="Arial" panose="020B0604020202020204" pitchFamily="34" charset="0"/>
                <a:cs typeface="Arial" panose="020B0604020202020204" pitchFamily="34" charset="0"/>
              </a:rPr>
              <a:t> 2024/2026 Indenture, § 9.02; Also see </a:t>
            </a:r>
            <a:r>
              <a:rPr lang="en-US" sz="1200" i="1" dirty="0">
                <a:solidFill>
                  <a:schemeClr val="bg1"/>
                </a:solidFill>
                <a:latin typeface="Arial" panose="020B0604020202020204" pitchFamily="34" charset="0"/>
                <a:cs typeface="Arial" panose="020B0604020202020204" pitchFamily="34" charset="0"/>
              </a:rPr>
              <a:t>Wesco v. SSD Investments,</a:t>
            </a:r>
            <a:r>
              <a:rPr lang="en-US" sz="1200" dirty="0">
                <a:solidFill>
                  <a:schemeClr val="bg1"/>
                </a:solidFill>
                <a:latin typeface="Arial" panose="020B0604020202020204" pitchFamily="34" charset="0"/>
                <a:cs typeface="Arial" panose="020B0604020202020204" pitchFamily="34" charset="0"/>
              </a:rPr>
              <a:t> Report and Recommendation, Jan. 17, 2025, Case 23-03091, </a:t>
            </a:r>
            <a:r>
              <a:rPr lang="en-US" sz="1200" dirty="0" err="1">
                <a:solidFill>
                  <a:schemeClr val="bg1"/>
                </a:solidFill>
                <a:latin typeface="Arial" panose="020B0604020202020204" pitchFamily="34" charset="0"/>
                <a:cs typeface="Arial" panose="020B0604020202020204" pitchFamily="34" charset="0"/>
              </a:rPr>
              <a:t>Dkt</a:t>
            </a:r>
            <a:r>
              <a:rPr lang="en-US" sz="1200" dirty="0">
                <a:solidFill>
                  <a:schemeClr val="bg1"/>
                </a:solidFill>
                <a:latin typeface="Arial" panose="020B0604020202020204" pitchFamily="34" charset="0"/>
                <a:cs typeface="Arial" panose="020B0604020202020204" pitchFamily="34" charset="0"/>
              </a:rPr>
              <a:t>. No. 1520 (emphasis added)</a:t>
            </a:r>
          </a:p>
        </p:txBody>
      </p:sp>
    </p:spTree>
    <p:extLst>
      <p:ext uri="{BB962C8B-B14F-4D97-AF65-F5344CB8AC3E}">
        <p14:creationId xmlns:p14="http://schemas.microsoft.com/office/powerpoint/2010/main" val="3576558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234D9-13BA-4510-C5CD-10EB421A756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E4A977D-1869-3D7C-3031-5C665C75C6FF}"/>
              </a:ext>
            </a:extLst>
          </p:cNvPr>
          <p:cNvSpPr>
            <a:spLocks noGrp="1"/>
          </p:cNvSpPr>
          <p:nvPr>
            <p:ph type="body" sz="quarter" idx="10"/>
          </p:nvPr>
        </p:nvSpPr>
        <p:spPr>
          <a:xfrm>
            <a:off x="427037" y="701675"/>
            <a:ext cx="10010775" cy="669925"/>
          </a:xfrm>
        </p:spPr>
        <p:txBody>
          <a:bodyPr/>
          <a:lstStyle/>
          <a:p>
            <a:r>
              <a:rPr lang="en-US" dirty="0"/>
              <a:t>On Remedies…</a:t>
            </a:r>
          </a:p>
        </p:txBody>
      </p:sp>
      <p:sp>
        <p:nvSpPr>
          <p:cNvPr id="3" name="Text Placeholder 2">
            <a:extLst>
              <a:ext uri="{FF2B5EF4-FFF2-40B4-BE49-F238E27FC236}">
                <a16:creationId xmlns:a16="http://schemas.microsoft.com/office/drawing/2014/main" id="{804E0D2B-C57B-B1BD-4626-C2F648399992}"/>
              </a:ext>
            </a:extLst>
          </p:cNvPr>
          <p:cNvSpPr>
            <a:spLocks noGrp="1"/>
          </p:cNvSpPr>
          <p:nvPr>
            <p:ph type="body" sz="quarter" idx="11"/>
          </p:nvPr>
        </p:nvSpPr>
        <p:spPr>
          <a:xfrm>
            <a:off x="425431" y="1704212"/>
            <a:ext cx="10317181" cy="4544187"/>
          </a:xfrm>
        </p:spPr>
        <p:txBody>
          <a:bodyPr/>
          <a:lstStyle/>
          <a:p>
            <a:pPr marL="285750" indent="-285750">
              <a:buFont typeface="Arial" panose="020B0604020202020204" pitchFamily="34" charset="0"/>
              <a:buChar char="•"/>
            </a:pPr>
            <a:r>
              <a:rPr lang="en-US" b="1" i="1" dirty="0"/>
              <a:t>Robertshaw</a:t>
            </a:r>
            <a:r>
              <a:rPr lang="en-US" dirty="0"/>
              <a:t>: Money damages against bankruptcy estate</a:t>
            </a:r>
            <a:endParaRPr lang="en-US" b="1" i="1" dirty="0"/>
          </a:p>
          <a:p>
            <a:pPr marL="285750" indent="-285750">
              <a:buFont typeface="Arial" panose="020B0604020202020204" pitchFamily="34" charset="0"/>
              <a:buChar char="•"/>
            </a:pPr>
            <a:r>
              <a:rPr lang="en-US" b="1" i="1" dirty="0" err="1"/>
              <a:t>Incora</a:t>
            </a:r>
            <a:r>
              <a:rPr lang="en-US" dirty="0"/>
              <a:t>: Bankruptcy Court restored excluded noteholders’ liens to their pre-LME status; district court reversed</a:t>
            </a:r>
          </a:p>
          <a:p>
            <a:pPr marL="457200" lvl="1" indent="0">
              <a:buNone/>
            </a:pPr>
            <a:r>
              <a:rPr lang="en-US" dirty="0">
                <a:solidFill>
                  <a:schemeClr val="bg1"/>
                </a:solidFill>
              </a:rPr>
              <a:t>“The 2026 Noteholders’ rights and liens remained effective according to their terms notwithstanding the 2022 Transaction.”</a:t>
            </a:r>
          </a:p>
          <a:p>
            <a:pPr marL="457200" lvl="1" indent="0">
              <a:buNone/>
            </a:pPr>
            <a:r>
              <a:rPr lang="en-US" sz="1200" i="1" dirty="0">
                <a:solidFill>
                  <a:schemeClr val="bg1"/>
                </a:solidFill>
              </a:rPr>
              <a:t>Wesco v. SSD Investments,</a:t>
            </a:r>
            <a:r>
              <a:rPr lang="en-US" sz="1200" dirty="0">
                <a:solidFill>
                  <a:schemeClr val="bg1"/>
                </a:solidFill>
              </a:rPr>
              <a:t> Report and Recommendation dated Jan. 17, 2025, Case 23-03091, </a:t>
            </a:r>
            <a:r>
              <a:rPr lang="en-US" sz="1200" dirty="0" err="1">
                <a:solidFill>
                  <a:schemeClr val="bg1"/>
                </a:solidFill>
              </a:rPr>
              <a:t>Dkt</a:t>
            </a:r>
            <a:r>
              <a:rPr lang="en-US" sz="1200" dirty="0">
                <a:solidFill>
                  <a:schemeClr val="bg1"/>
                </a:solidFill>
              </a:rPr>
              <a:t>. No. 1520</a:t>
            </a:r>
          </a:p>
          <a:p>
            <a:pPr marL="285750" lvl="0" indent="-285750">
              <a:buFont typeface="Arial" panose="020B0604020202020204" pitchFamily="34" charset="0"/>
              <a:buChar char="•"/>
            </a:pPr>
            <a:r>
              <a:rPr lang="en-US" b="1" i="1" dirty="0"/>
              <a:t>Serta</a:t>
            </a:r>
            <a:r>
              <a:rPr lang="en-US" dirty="0"/>
              <a:t>: Excision of plan indemnity provision opens door for excluded lenders to pursue claims against participating lenders post-LME unraveling</a:t>
            </a:r>
          </a:p>
          <a:p>
            <a:pPr marL="971344" lvl="1" indent="-285750"/>
            <a:r>
              <a:rPr lang="en-US" dirty="0">
                <a:solidFill>
                  <a:schemeClr val="bg1"/>
                </a:solidFill>
              </a:rPr>
              <a:t>Disparate treatment &amp; recovery under Serta’s Chapter 11 plan confirmed in 2023: Limited availability </a:t>
            </a:r>
          </a:p>
          <a:p>
            <a:pPr lvl="2"/>
            <a:r>
              <a:rPr lang="en-US" dirty="0">
                <a:solidFill>
                  <a:schemeClr val="bg1"/>
                </a:solidFill>
              </a:rPr>
              <a:t>$879.9 million term-loan claims held by the nonparticipating lenders: 0.6-2.4% </a:t>
            </a:r>
          </a:p>
          <a:p>
            <a:pPr lvl="2"/>
            <a:r>
              <a:rPr lang="en-US" dirty="0">
                <a:solidFill>
                  <a:schemeClr val="bg1"/>
                </a:solidFill>
              </a:rPr>
              <a:t>$843.4 million of first-lien second-out claims held by participating lenders: 73.7-75.6% </a:t>
            </a:r>
          </a:p>
          <a:p>
            <a:pPr lvl="2"/>
            <a:r>
              <a:rPr lang="en-US" dirty="0">
                <a:solidFill>
                  <a:schemeClr val="bg1"/>
                </a:solidFill>
              </a:rPr>
              <a:t>General unsecured claims: 0-3.3%</a:t>
            </a:r>
          </a:p>
          <a:p>
            <a:pPr marL="457063" lvl="1" indent="0">
              <a:buNone/>
            </a:pPr>
            <a:endParaRPr lang="en-US" sz="2000" dirty="0">
              <a:solidFill>
                <a:schemeClr val="bg1"/>
              </a:solidFill>
            </a:endParaRPr>
          </a:p>
          <a:p>
            <a:endParaRPr lang="en-US" dirty="0"/>
          </a:p>
        </p:txBody>
      </p:sp>
    </p:spTree>
    <p:extLst>
      <p:ext uri="{BB962C8B-B14F-4D97-AF65-F5344CB8AC3E}">
        <p14:creationId xmlns:p14="http://schemas.microsoft.com/office/powerpoint/2010/main" val="2876512781"/>
      </p:ext>
    </p:extLst>
  </p:cSld>
  <p:clrMapOvr>
    <a:masterClrMapping/>
  </p:clrMapOvr>
</p:sld>
</file>

<file path=ppt/theme/theme1.xml><?xml version="1.0" encoding="utf-8"?>
<a:theme xmlns:a="http://schemas.openxmlformats.org/drawingml/2006/main" name="Office Theme">
  <a:themeElements>
    <a:clrScheme name="REG">
      <a:dk1>
        <a:srgbClr val="000000"/>
      </a:dk1>
      <a:lt1>
        <a:srgbClr val="FFFFFF"/>
      </a:lt1>
      <a:dk2>
        <a:srgbClr val="000000"/>
      </a:dk2>
      <a:lt2>
        <a:srgbClr val="FFFFFF"/>
      </a:lt2>
      <a:accent1>
        <a:srgbClr val="FFC81D"/>
      </a:accent1>
      <a:accent2>
        <a:srgbClr val="FF9D24"/>
      </a:accent2>
      <a:accent3>
        <a:srgbClr val="EC4436"/>
      </a:accent3>
      <a:accent4>
        <a:srgbClr val="FFC81D"/>
      </a:accent4>
      <a:accent5>
        <a:srgbClr val="FF9D24"/>
      </a:accent5>
      <a:accent6>
        <a:srgbClr val="EC4436"/>
      </a:accent6>
      <a:hlink>
        <a:srgbClr val="FFC81D"/>
      </a:hlink>
      <a:folHlink>
        <a:srgbClr val="FF9D24"/>
      </a:folHlink>
    </a:clrScheme>
    <a:fontScheme name="Bloomberg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REG">
      <a:dk1>
        <a:srgbClr val="000000"/>
      </a:dk1>
      <a:lt1>
        <a:srgbClr val="FFFFFF"/>
      </a:lt1>
      <a:dk2>
        <a:srgbClr val="000000"/>
      </a:dk2>
      <a:lt2>
        <a:srgbClr val="FFFFFF"/>
      </a:lt2>
      <a:accent1>
        <a:srgbClr val="FFC81D"/>
      </a:accent1>
      <a:accent2>
        <a:srgbClr val="FF9D24"/>
      </a:accent2>
      <a:accent3>
        <a:srgbClr val="EC4436"/>
      </a:accent3>
      <a:accent4>
        <a:srgbClr val="FFC81D"/>
      </a:accent4>
      <a:accent5>
        <a:srgbClr val="FF9D24"/>
      </a:accent5>
      <a:accent6>
        <a:srgbClr val="EC4436"/>
      </a:accent6>
      <a:hlink>
        <a:srgbClr val="FFC81D"/>
      </a:hlink>
      <a:folHlink>
        <a:srgbClr val="FF9D2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REG">
      <a:dk1>
        <a:srgbClr val="000000"/>
      </a:dk1>
      <a:lt1>
        <a:srgbClr val="FFFFFF"/>
      </a:lt1>
      <a:dk2>
        <a:srgbClr val="000000"/>
      </a:dk2>
      <a:lt2>
        <a:srgbClr val="FFFFFF"/>
      </a:lt2>
      <a:accent1>
        <a:srgbClr val="FFC81D"/>
      </a:accent1>
      <a:accent2>
        <a:srgbClr val="FF9D24"/>
      </a:accent2>
      <a:accent3>
        <a:srgbClr val="EC4436"/>
      </a:accent3>
      <a:accent4>
        <a:srgbClr val="FFC81D"/>
      </a:accent4>
      <a:accent5>
        <a:srgbClr val="FF9D24"/>
      </a:accent5>
      <a:accent6>
        <a:srgbClr val="EC4436"/>
      </a:accent6>
      <a:hlink>
        <a:srgbClr val="FFC81D"/>
      </a:hlink>
      <a:folHlink>
        <a:srgbClr val="FF9D2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BBSettings xmlns="http://schemas.bloomberg.com/settings/1.0">
  <Item name="DocumentId_Charts">{628E3E98-D747-48CE-839F-C0E30ACFB064}</Item>
  <Item xmlns="" name="ShapesMap_Charts">{"{628E3E98-D747-48CE-839F-C0E30ACFB064}":{"262":{},"268":{},"276":{},"289":{},"295":{},"296":{},"298":{},"299":{},"300":{},"301":{},"303":{},"305":{},"307":{},"309":{},"311":{},"314":{},"315":{},"317":{},"327":{},"328":{},"329":{},"330":{},"337":{},"340":{}}}</Item>
</BBSettings>
</file>

<file path=customXml/itemProps1.xml><?xml version="1.0" encoding="utf-8"?>
<ds:datastoreItem xmlns:ds="http://schemas.openxmlformats.org/officeDocument/2006/customXml" ds:itemID="{C1EE6729-401F-4475-A8CA-20889585AF4B}">
  <ds:schemaRefs>
    <ds:schemaRef ds:uri="http://schemas.bloomberg.com/settings/1.0"/>
    <ds:schemaRef ds:uri=""/>
  </ds:schemaRefs>
</ds:datastoreItem>
</file>

<file path=docProps/app.xml><?xml version="1.0" encoding="utf-8"?>
<Properties xmlns="http://schemas.openxmlformats.org/officeDocument/2006/extended-properties" xmlns:vt="http://schemas.openxmlformats.org/officeDocument/2006/docPropsVTypes">
  <Template/>
  <TotalTime>7073</TotalTime>
  <Words>3315</Words>
  <Application>Microsoft Office PowerPoint</Application>
  <PresentationFormat>Custom</PresentationFormat>
  <Paragraphs>239</Paragraphs>
  <Slides>25</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25</vt:i4>
      </vt:variant>
    </vt:vector>
  </HeadingPairs>
  <TitlesOfParts>
    <vt:vector size="32" baseType="lpstr">
      <vt:lpstr>Arial</vt:lpstr>
      <vt:lpstr>Avenir Next P for BBG</vt:lpstr>
      <vt:lpstr>Calibri</vt:lpstr>
      <vt:lpstr>Courier New</vt:lpstr>
      <vt:lpstr>Office Theme</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2007-2020: Post-Crisis and Deepening Entanglement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goes here.</dc:title>
  <dc:creator>Courtney</dc:creator>
  <cp:lastModifiedBy>Negisa Balluku</cp:lastModifiedBy>
  <cp:revision>132</cp:revision>
  <dcterms:created xsi:type="dcterms:W3CDTF">2017-11-21T07:18:50Z</dcterms:created>
  <dcterms:modified xsi:type="dcterms:W3CDTF">2026-06-08T02:01:41Z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2017-09-13T00:00:00Z</vt:filetime>
  </property>
  <property fmtid="{D5CDD505-2E9C-101B-9397-08002B2CF9AE}" pid="3" name="Creator">
    <vt:lpwstr>Adobe InDesign CC 2017 (Macintosh)</vt:lpwstr>
  </property>
  <property fmtid="{D5CDD505-2E9C-101B-9397-08002B2CF9AE}" pid="4" name="LastSaved">
    <vt:filetime>2017-11-21T00:00:00Z</vt:filetime>
  </property>
</Properties>
</file>