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5"/>
  </p:sldMasterIdLst>
  <p:notesMasterIdLst>
    <p:notesMasterId r:id="rId21"/>
  </p:notesMasterIdLst>
  <p:sldIdLst>
    <p:sldId id="2147483641" r:id="rId6"/>
    <p:sldId id="2147483643" r:id="rId7"/>
    <p:sldId id="2147483644" r:id="rId8"/>
    <p:sldId id="2147483642" r:id="rId9"/>
    <p:sldId id="258" r:id="rId10"/>
    <p:sldId id="2147483631" r:id="rId11"/>
    <p:sldId id="2147483646" r:id="rId12"/>
    <p:sldId id="2147483632" r:id="rId13"/>
    <p:sldId id="2147483647" r:id="rId14"/>
    <p:sldId id="256" r:id="rId15"/>
    <p:sldId id="2147480543" r:id="rId16"/>
    <p:sldId id="2146846765" r:id="rId17"/>
    <p:sldId id="2147483629" r:id="rId18"/>
    <p:sldId id="259" r:id="rId19"/>
    <p:sldId id="257" r:id="rId20"/>
  </p:sldIdLst>
  <p:sldSz cx="12192000" cy="6858000"/>
  <p:notesSz cx="6954838"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5285776D-E10A-FDF0-969A-0374628996CE}" name="Karina Rousseau" initials="" userId="S::krousseau@marketaxess.com::0f8734e3-3ea6-42e4-9fed-e69121851035" providerId="AD"/>
  <p188:author id="{0E16D670-C06A-1DDF-AB20-DF72B638F19C}" name="Tim Morrell" initials="TM" userId="S::TMorrell@marketaxess.com::2677ad7a-7b18-4de1-b7d9-bf6508a865f2" providerId="AD"/>
  <p188:author id="{BFB5CE7E-0DDD-79D3-29A5-C7756F6A3ED2}" name="Chiqui Matthew" initials="CM" userId="S::cmatthew@marketaxess.com::66170ec0-7dd0-4b03-8b48-c8c6d12079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ED5"/>
    <a:srgbClr val="196B24"/>
    <a:srgbClr val="004DA1"/>
    <a:srgbClr val="2B6A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38CA3-9A61-2412-92B1-F256AB0DC93C}" v="1536" dt="2026-06-08T20:55:12.844"/>
    <p1510:client id="{14C71002-ADB7-0115-A371-76CF933AB314}" v="79" dt="2026-06-09T15:42:14.102"/>
    <p1510:client id="{287055F8-BF20-FC66-5455-403E5D901514}" v="3" dt="2026-06-09T19:31:16.098"/>
    <p1510:client id="{37949BF6-DAAD-45C2-ADD9-16445E09ED49}" v="148" dt="2026-06-09T14:00:41.292"/>
    <p1510:client id="{5DD88117-CF29-4F23-BABA-45E08E0001C1}" v="53" dt="2026-06-08T18:11:49.726"/>
    <p1510:client id="{7022A499-E2FD-384F-2A44-E7B4D0D1DB7D}" v="2" dt="2026-06-09T12:57:39.992"/>
    <p1510:client id="{98FDCA68-826F-D57F-EB28-0344B29E508D}" v="3" dt="2026-06-09T18:07:37.819"/>
    <p1510:client id="{C5CEBF28-1606-4A8F-AAB1-19950BB6DB1C}" v="231" dt="2026-06-09T14:25:05.498"/>
    <p1510:client id="{E6C2F508-8326-C5F9-AAD4-7B7320D07038}" v="8" dt="2026-06-09T15:50:39.057"/>
    <p1510:client id="{F7394A94-5367-3B69-AC2C-ED0E98B0421E}" v="6" dt="2026-06-09T15:07:02.167"/>
    <p1510:client id="{F8EF4078-2906-4328-A472-43B1DC22B1B5}" v="207" dt="2026-06-09T19:49:56.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2130"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jcorrigan\Downloads\14b17c0d-c5ce-490f-9e35-e95d600ca37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marketaxesscorp.sharepoint.com/sites/Marketing/Shared%20Documents/Conferences-Events/2026%20Events/NAMR-Events/CFA%20Society%20NY%20-%202026/Auto-X%20Volume%20by%20Market_High%20Yield.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marketaxesscorp.sharepoint.com/sites/Marketing/Shared%20Documents/Campaigns/2026%20Campaigns/Best%20Data%20Wins/QuickTakes/Auto-X%20vol%20High%20Yield/00%20Briefing/Auto-X%20Volume%20by%20Market_High%20Yiel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marketaxesscorp.sharepoint.com/sites/Marketing/Shared%20Documents/Campaigns/2026%20Campaigns/Best%20Data%20Wins/QuickTakes/HY%20Volatility/01%20Briefing/HY%20Weekly%20Bid.Ask%20vs%20Responses%20vs%20TCA%20(2).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Electronic</a:t>
            </a:r>
            <a:r>
              <a:rPr lang="en-US" baseline="0"/>
              <a:t> Trading Levels - U.S. Corporate Bonds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strRef>
              <c:f>Sheet1!$C$1</c:f>
              <c:strCache>
                <c:ptCount val="1"/>
                <c:pt idx="0">
                  <c:v>U.S. High Yield</c:v>
                </c:pt>
              </c:strCache>
            </c:strRef>
          </c:tx>
          <c:spPr>
            <a:solidFill>
              <a:schemeClr val="accent4"/>
            </a:solidFill>
            <a:ln>
              <a:noFill/>
            </a:ln>
            <a:effectLst/>
          </c:spPr>
          <c:invertIfNegative val="0"/>
          <c:cat>
            <c:numRef>
              <c:f>Sheet1!$A$2:$A$9</c:f>
              <c:numCache>
                <c:formatCode>###0</c:formatCode>
                <c:ptCount val="8"/>
                <c:pt idx="0">
                  <c:v>2019</c:v>
                </c:pt>
                <c:pt idx="1">
                  <c:v>2020</c:v>
                </c:pt>
                <c:pt idx="2">
                  <c:v>2021</c:v>
                </c:pt>
                <c:pt idx="3">
                  <c:v>2022</c:v>
                </c:pt>
                <c:pt idx="4">
                  <c:v>2023</c:v>
                </c:pt>
                <c:pt idx="5">
                  <c:v>2024</c:v>
                </c:pt>
                <c:pt idx="6">
                  <c:v>2025</c:v>
                </c:pt>
                <c:pt idx="7">
                  <c:v>2026</c:v>
                </c:pt>
              </c:numCache>
            </c:numRef>
          </c:cat>
          <c:val>
            <c:numRef>
              <c:f>Sheet1!$C$2:$C$9</c:f>
              <c:numCache>
                <c:formatCode>0%</c:formatCode>
                <c:ptCount val="8"/>
                <c:pt idx="0">
                  <c:v>0.14034004498445871</c:v>
                </c:pt>
                <c:pt idx="1">
                  <c:v>0.19987749100770499</c:v>
                </c:pt>
                <c:pt idx="2">
                  <c:v>0.25110681221568493</c:v>
                </c:pt>
                <c:pt idx="3">
                  <c:v>0.30982319685574328</c:v>
                </c:pt>
                <c:pt idx="4">
                  <c:v>0.31846850806761601</c:v>
                </c:pt>
                <c:pt idx="5">
                  <c:v>0.32357540851379718</c:v>
                </c:pt>
                <c:pt idx="6">
                  <c:v>0.32008010676112669</c:v>
                </c:pt>
                <c:pt idx="7">
                  <c:v>0.31328184788327379</c:v>
                </c:pt>
              </c:numCache>
            </c:numRef>
          </c:val>
          <c:extLst>
            <c:ext xmlns:c16="http://schemas.microsoft.com/office/drawing/2014/chart" uri="{C3380CC4-5D6E-409C-BE32-E72D297353CC}">
              <c16:uniqueId val="{00000000-C7D8-4B1E-8F56-A0FFD7B43646}"/>
            </c:ext>
          </c:extLst>
        </c:ser>
        <c:ser>
          <c:idx val="1"/>
          <c:order val="1"/>
          <c:tx>
            <c:strRef>
              <c:f>Sheet1!$D$1</c:f>
              <c:strCache>
                <c:ptCount val="1"/>
                <c:pt idx="0">
                  <c:v>U.S. Investment-Grade</c:v>
                </c:pt>
              </c:strCache>
            </c:strRef>
          </c:tx>
          <c:spPr>
            <a:solidFill>
              <a:schemeClr val="accent3"/>
            </a:solidFill>
            <a:ln>
              <a:noFill/>
            </a:ln>
            <a:effectLst/>
          </c:spPr>
          <c:invertIfNegative val="0"/>
          <c:cat>
            <c:numRef>
              <c:f>Sheet1!$A$2:$A$9</c:f>
              <c:numCache>
                <c:formatCode>###0</c:formatCode>
                <c:ptCount val="8"/>
                <c:pt idx="0">
                  <c:v>2019</c:v>
                </c:pt>
                <c:pt idx="1">
                  <c:v>2020</c:v>
                </c:pt>
                <c:pt idx="2">
                  <c:v>2021</c:v>
                </c:pt>
                <c:pt idx="3">
                  <c:v>2022</c:v>
                </c:pt>
                <c:pt idx="4">
                  <c:v>2023</c:v>
                </c:pt>
                <c:pt idx="5">
                  <c:v>2024</c:v>
                </c:pt>
                <c:pt idx="6">
                  <c:v>2025</c:v>
                </c:pt>
                <c:pt idx="7">
                  <c:v>2026</c:v>
                </c:pt>
              </c:numCache>
            </c:numRef>
          </c:cat>
          <c:val>
            <c:numRef>
              <c:f>Sheet1!$D$2:$D$9</c:f>
              <c:numCache>
                <c:formatCode>0%</c:formatCode>
                <c:ptCount val="8"/>
                <c:pt idx="0">
                  <c:v>0.27830554517416228</c:v>
                </c:pt>
                <c:pt idx="1">
                  <c:v>0.32841427382089811</c:v>
                </c:pt>
                <c:pt idx="2">
                  <c:v>0.3380539549882684</c:v>
                </c:pt>
                <c:pt idx="3">
                  <c:v>0.41238219419018601</c:v>
                </c:pt>
                <c:pt idx="4">
                  <c:v>0.44778576240521878</c:v>
                </c:pt>
                <c:pt idx="5">
                  <c:v>0.48232973374754062</c:v>
                </c:pt>
                <c:pt idx="6">
                  <c:v>0.49338678258061269</c:v>
                </c:pt>
                <c:pt idx="7">
                  <c:v>0.48503734077315169</c:v>
                </c:pt>
              </c:numCache>
            </c:numRef>
          </c:val>
          <c:extLst>
            <c:ext xmlns:c16="http://schemas.microsoft.com/office/drawing/2014/chart" uri="{C3380CC4-5D6E-409C-BE32-E72D297353CC}">
              <c16:uniqueId val="{00000001-C7D8-4B1E-8F56-A0FFD7B43646}"/>
            </c:ext>
          </c:extLst>
        </c:ser>
        <c:dLbls>
          <c:showLegendKey val="0"/>
          <c:showVal val="0"/>
          <c:showCatName val="0"/>
          <c:showSerName val="0"/>
          <c:showPercent val="0"/>
          <c:showBubbleSize val="0"/>
        </c:dLbls>
        <c:gapWidth val="100"/>
        <c:axId val="1251122440"/>
        <c:axId val="1251128560"/>
      </c:barChart>
      <c:lineChart>
        <c:grouping val="stacked"/>
        <c:varyColors val="0"/>
        <c:ser>
          <c:idx val="3"/>
          <c:order val="2"/>
          <c:tx>
            <c:strRef>
              <c:f>Sheet1!$B$1</c:f>
              <c:strCache>
                <c:ptCount val="1"/>
                <c:pt idx="0">
                  <c:v>Total Market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Sheet1!$B$2:$B$9</c:f>
              <c:numCache>
                <c:formatCode>0%</c:formatCode>
                <c:ptCount val="8"/>
                <c:pt idx="0">
                  <c:v>0.22786712434416909</c:v>
                </c:pt>
                <c:pt idx="1">
                  <c:v>0.27879793113284512</c:v>
                </c:pt>
                <c:pt idx="2">
                  <c:v>0.30086444432777759</c:v>
                </c:pt>
                <c:pt idx="3">
                  <c:v>0.37377668956960619</c:v>
                </c:pt>
                <c:pt idx="4">
                  <c:v>0.40620580652010319</c:v>
                </c:pt>
                <c:pt idx="5">
                  <c:v>0.43856850400482073</c:v>
                </c:pt>
                <c:pt idx="6">
                  <c:v>0.44275555663562383</c:v>
                </c:pt>
                <c:pt idx="7">
                  <c:v>0.4384619161268819</c:v>
                </c:pt>
              </c:numCache>
            </c:numRef>
          </c:val>
          <c:smooth val="0"/>
          <c:extLst>
            <c:ext xmlns:c16="http://schemas.microsoft.com/office/drawing/2014/chart" uri="{C3380CC4-5D6E-409C-BE32-E72D297353CC}">
              <c16:uniqueId val="{00000002-C7D8-4B1E-8F56-A0FFD7B43646}"/>
            </c:ext>
          </c:extLst>
        </c:ser>
        <c:dLbls>
          <c:showLegendKey val="0"/>
          <c:showVal val="0"/>
          <c:showCatName val="0"/>
          <c:showSerName val="0"/>
          <c:showPercent val="0"/>
          <c:showBubbleSize val="0"/>
        </c:dLbls>
        <c:marker val="1"/>
        <c:smooth val="0"/>
        <c:axId val="1251128200"/>
        <c:axId val="1251127840"/>
      </c:lineChart>
      <c:catAx>
        <c:axId val="125112244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1128560"/>
        <c:crosses val="autoZero"/>
        <c:auto val="1"/>
        <c:lblAlgn val="ctr"/>
        <c:lblOffset val="100"/>
        <c:noMultiLvlLbl val="0"/>
      </c:catAx>
      <c:valAx>
        <c:axId val="1251128560"/>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1122440"/>
        <c:crosses val="autoZero"/>
        <c:crossBetween val="between"/>
      </c:valAx>
      <c:valAx>
        <c:axId val="125112784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1128200"/>
        <c:crosses val="max"/>
        <c:crossBetween val="between"/>
      </c:valAx>
      <c:catAx>
        <c:axId val="1251128200"/>
        <c:scaling>
          <c:orientation val="minMax"/>
        </c:scaling>
        <c:delete val="1"/>
        <c:axPos val="b"/>
        <c:majorTickMark val="out"/>
        <c:minorTickMark val="none"/>
        <c:tickLblPos val="nextTo"/>
        <c:crossAx val="125112784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a:effectLst/>
              </a:rPr>
              <a:t>HY Auto-X now makes up a larger portion of </a:t>
            </a:r>
          </a:p>
          <a:p>
            <a:pPr>
              <a:defRPr/>
            </a:pPr>
            <a:r>
              <a:rPr lang="en-US" sz="1400" b="1" i="0" u="none" strike="noStrike" baseline="0">
                <a:effectLst/>
              </a:rPr>
              <a:t>RFQ volume than the IG market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53810007620014"/>
          <c:y val="0.13288866332678423"/>
          <c:w val="0.8572614244891098"/>
          <c:h val="0.73670597812159244"/>
        </c:manualLayout>
      </c:layout>
      <c:lineChart>
        <c:grouping val="standard"/>
        <c:varyColors val="0"/>
        <c:ser>
          <c:idx val="0"/>
          <c:order val="0"/>
          <c:spPr>
            <a:ln w="28575" cap="rnd">
              <a:solidFill>
                <a:schemeClr val="accent1"/>
              </a:solidFill>
              <a:round/>
            </a:ln>
            <a:effectLst/>
          </c:spPr>
          <c:marker>
            <c:symbol val="none"/>
          </c:marker>
          <c:cat>
            <c:strRef>
              <c:f>'Sheet 1'!$A$2:$A$102</c:f>
              <c:strCache>
                <c:ptCount val="101"/>
                <c:pt idx="0">
                  <c:v>Jan-18</c:v>
                </c:pt>
                <c:pt idx="1">
                  <c:v>Feb-18</c:v>
                </c:pt>
                <c:pt idx="2">
                  <c:v>Mar-18</c:v>
                </c:pt>
                <c:pt idx="3">
                  <c:v>Apr-18</c:v>
                </c:pt>
                <c:pt idx="4">
                  <c:v>May-18</c:v>
                </c:pt>
                <c:pt idx="5">
                  <c:v>Jun-18</c:v>
                </c:pt>
                <c:pt idx="6">
                  <c:v>Jul-18</c:v>
                </c:pt>
                <c:pt idx="7">
                  <c:v>Aug-18</c:v>
                </c:pt>
                <c:pt idx="8">
                  <c:v>Sep-18</c:v>
                </c:pt>
                <c:pt idx="9">
                  <c:v>Oct-18</c:v>
                </c:pt>
                <c:pt idx="10">
                  <c:v>Nov-18</c:v>
                </c:pt>
                <c:pt idx="11">
                  <c:v>Dec-18</c:v>
                </c:pt>
                <c:pt idx="12">
                  <c:v>Jan-19</c:v>
                </c:pt>
                <c:pt idx="13">
                  <c:v>Feb-19</c:v>
                </c:pt>
                <c:pt idx="14">
                  <c:v>Mar-19</c:v>
                </c:pt>
                <c:pt idx="15">
                  <c:v>Apr-19</c:v>
                </c:pt>
                <c:pt idx="16">
                  <c:v>May-19</c:v>
                </c:pt>
                <c:pt idx="17">
                  <c:v>Jun-19</c:v>
                </c:pt>
                <c:pt idx="18">
                  <c:v>Jul-19</c:v>
                </c:pt>
                <c:pt idx="19">
                  <c:v>Aug-19</c:v>
                </c:pt>
                <c:pt idx="20">
                  <c:v>Sep-19</c:v>
                </c:pt>
                <c:pt idx="21">
                  <c:v>Oct-19</c:v>
                </c:pt>
                <c:pt idx="22">
                  <c:v>Nov-19</c:v>
                </c:pt>
                <c:pt idx="23">
                  <c:v>Dec-19</c:v>
                </c:pt>
                <c:pt idx="24">
                  <c:v>Jan-20</c:v>
                </c:pt>
                <c:pt idx="25">
                  <c:v>Feb-20</c:v>
                </c:pt>
                <c:pt idx="26">
                  <c:v>Mar-20</c:v>
                </c:pt>
                <c:pt idx="27">
                  <c:v>Apr-20</c:v>
                </c:pt>
                <c:pt idx="28">
                  <c:v>May-20</c:v>
                </c:pt>
                <c:pt idx="29">
                  <c:v>Jun-20</c:v>
                </c:pt>
                <c:pt idx="30">
                  <c:v>Jul-20</c:v>
                </c:pt>
                <c:pt idx="31">
                  <c:v>Aug-20</c:v>
                </c:pt>
                <c:pt idx="32">
                  <c:v>Sep-20</c:v>
                </c:pt>
                <c:pt idx="33">
                  <c:v>Oct-20</c:v>
                </c:pt>
                <c:pt idx="34">
                  <c:v>Nov-20</c:v>
                </c:pt>
                <c:pt idx="35">
                  <c:v>Dec-20</c:v>
                </c:pt>
                <c:pt idx="36">
                  <c:v>Jan-21</c:v>
                </c:pt>
                <c:pt idx="37">
                  <c:v>Feb-21</c:v>
                </c:pt>
                <c:pt idx="38">
                  <c:v>Mar-21</c:v>
                </c:pt>
                <c:pt idx="39">
                  <c:v>Apr-21</c:v>
                </c:pt>
                <c:pt idx="40">
                  <c:v>May-21</c:v>
                </c:pt>
                <c:pt idx="41">
                  <c:v>Jun-21</c:v>
                </c:pt>
                <c:pt idx="42">
                  <c:v>Jul-21</c:v>
                </c:pt>
                <c:pt idx="43">
                  <c:v>Aug-21</c:v>
                </c:pt>
                <c:pt idx="44">
                  <c:v>Sep-21</c:v>
                </c:pt>
                <c:pt idx="45">
                  <c:v>Oct-21</c:v>
                </c:pt>
                <c:pt idx="46">
                  <c:v>Nov-21</c:v>
                </c:pt>
                <c:pt idx="47">
                  <c:v>Dec-21</c:v>
                </c:pt>
                <c:pt idx="48">
                  <c:v>Jan-22</c:v>
                </c:pt>
                <c:pt idx="49">
                  <c:v>Feb-22</c:v>
                </c:pt>
                <c:pt idx="50">
                  <c:v>Mar-22</c:v>
                </c:pt>
                <c:pt idx="51">
                  <c:v>Apr-22</c:v>
                </c:pt>
                <c:pt idx="52">
                  <c:v>May-22</c:v>
                </c:pt>
                <c:pt idx="53">
                  <c:v>Jun-22</c:v>
                </c:pt>
                <c:pt idx="54">
                  <c:v>Jul-22</c:v>
                </c:pt>
                <c:pt idx="55">
                  <c:v>Aug-22</c:v>
                </c:pt>
                <c:pt idx="56">
                  <c:v>Sep-22</c:v>
                </c:pt>
                <c:pt idx="57">
                  <c:v>Oct-22</c:v>
                </c:pt>
                <c:pt idx="58">
                  <c:v>Nov-22</c:v>
                </c:pt>
                <c:pt idx="59">
                  <c:v>Dec-22</c:v>
                </c:pt>
                <c:pt idx="60">
                  <c:v>Jan-23</c:v>
                </c:pt>
                <c:pt idx="61">
                  <c:v>Feb-23</c:v>
                </c:pt>
                <c:pt idx="62">
                  <c:v>Mar-23</c:v>
                </c:pt>
                <c:pt idx="63">
                  <c:v>Apr-23</c:v>
                </c:pt>
                <c:pt idx="64">
                  <c:v>May-23</c:v>
                </c:pt>
                <c:pt idx="65">
                  <c:v>Jun-23</c:v>
                </c:pt>
                <c:pt idx="66">
                  <c:v>Jul-23</c:v>
                </c:pt>
                <c:pt idx="67">
                  <c:v>Aug-23</c:v>
                </c:pt>
                <c:pt idx="68">
                  <c:v>Sep-23</c:v>
                </c:pt>
                <c:pt idx="69">
                  <c:v>Oct-23</c:v>
                </c:pt>
                <c:pt idx="70">
                  <c:v>Nov-23</c:v>
                </c:pt>
                <c:pt idx="71">
                  <c:v>Dec-23</c:v>
                </c:pt>
                <c:pt idx="72">
                  <c:v>Jan-24</c:v>
                </c:pt>
                <c:pt idx="73">
                  <c:v>Feb-24</c:v>
                </c:pt>
                <c:pt idx="74">
                  <c:v>Mar-24</c:v>
                </c:pt>
                <c:pt idx="75">
                  <c:v>Apr-24</c:v>
                </c:pt>
                <c:pt idx="76">
                  <c:v>May-24</c:v>
                </c:pt>
                <c:pt idx="77">
                  <c:v>Jun-24</c:v>
                </c:pt>
                <c:pt idx="78">
                  <c:v>Jul-24</c:v>
                </c:pt>
                <c:pt idx="79">
                  <c:v>Aug-24</c:v>
                </c:pt>
                <c:pt idx="80">
                  <c:v>Sep-24</c:v>
                </c:pt>
                <c:pt idx="81">
                  <c:v>Oct-24</c:v>
                </c:pt>
                <c:pt idx="82">
                  <c:v>Nov-24</c:v>
                </c:pt>
                <c:pt idx="83">
                  <c:v>Dec-24</c:v>
                </c:pt>
                <c:pt idx="84">
                  <c:v>Jan-25</c:v>
                </c:pt>
                <c:pt idx="85">
                  <c:v>Feb-25</c:v>
                </c:pt>
                <c:pt idx="86">
                  <c:v>Mar-25</c:v>
                </c:pt>
                <c:pt idx="87">
                  <c:v>Apr-25</c:v>
                </c:pt>
                <c:pt idx="88">
                  <c:v>May-25</c:v>
                </c:pt>
                <c:pt idx="89">
                  <c:v>Jun-25</c:v>
                </c:pt>
                <c:pt idx="90">
                  <c:v>Jul-25</c:v>
                </c:pt>
                <c:pt idx="91">
                  <c:v>Aug-25</c:v>
                </c:pt>
                <c:pt idx="92">
                  <c:v>Sep-25</c:v>
                </c:pt>
                <c:pt idx="93">
                  <c:v>Oct-25</c:v>
                </c:pt>
                <c:pt idx="94">
                  <c:v>Nov-25</c:v>
                </c:pt>
                <c:pt idx="95">
                  <c:v>Dec-25</c:v>
                </c:pt>
                <c:pt idx="96">
                  <c:v>Jan-26</c:v>
                </c:pt>
                <c:pt idx="97">
                  <c:v>Feb-26</c:v>
                </c:pt>
                <c:pt idx="98">
                  <c:v>Mar-26</c:v>
                </c:pt>
                <c:pt idx="99">
                  <c:v>Apr-26</c:v>
                </c:pt>
                <c:pt idx="100">
                  <c:v>May-26</c:v>
                </c:pt>
              </c:strCache>
            </c:strRef>
          </c:cat>
          <c:val>
            <c:numRef>
              <c:f>'Sheet 1'!$B$2:$B$102</c:f>
            </c:numRef>
          </c:val>
          <c:smooth val="0"/>
          <c:extLst>
            <c:ext xmlns:c16="http://schemas.microsoft.com/office/drawing/2014/chart" uri="{C3380CC4-5D6E-409C-BE32-E72D297353CC}">
              <c16:uniqueId val="{00000000-FB49-4141-B875-30D10FE33371}"/>
            </c:ext>
          </c:extLst>
        </c:ser>
        <c:ser>
          <c:idx val="1"/>
          <c:order val="1"/>
          <c:spPr>
            <a:ln w="28575" cap="rnd">
              <a:solidFill>
                <a:schemeClr val="accent2"/>
              </a:solidFill>
              <a:round/>
            </a:ln>
            <a:effectLst/>
          </c:spPr>
          <c:marker>
            <c:symbol val="none"/>
          </c:marker>
          <c:cat>
            <c:strRef>
              <c:f>'Sheet 1'!$A$2:$A$102</c:f>
              <c:strCache>
                <c:ptCount val="101"/>
                <c:pt idx="0">
                  <c:v>Jan-18</c:v>
                </c:pt>
                <c:pt idx="1">
                  <c:v>Feb-18</c:v>
                </c:pt>
                <c:pt idx="2">
                  <c:v>Mar-18</c:v>
                </c:pt>
                <c:pt idx="3">
                  <c:v>Apr-18</c:v>
                </c:pt>
                <c:pt idx="4">
                  <c:v>May-18</c:v>
                </c:pt>
                <c:pt idx="5">
                  <c:v>Jun-18</c:v>
                </c:pt>
                <c:pt idx="6">
                  <c:v>Jul-18</c:v>
                </c:pt>
                <c:pt idx="7">
                  <c:v>Aug-18</c:v>
                </c:pt>
                <c:pt idx="8">
                  <c:v>Sep-18</c:v>
                </c:pt>
                <c:pt idx="9">
                  <c:v>Oct-18</c:v>
                </c:pt>
                <c:pt idx="10">
                  <c:v>Nov-18</c:v>
                </c:pt>
                <c:pt idx="11">
                  <c:v>Dec-18</c:v>
                </c:pt>
                <c:pt idx="12">
                  <c:v>Jan-19</c:v>
                </c:pt>
                <c:pt idx="13">
                  <c:v>Feb-19</c:v>
                </c:pt>
                <c:pt idx="14">
                  <c:v>Mar-19</c:v>
                </c:pt>
                <c:pt idx="15">
                  <c:v>Apr-19</c:v>
                </c:pt>
                <c:pt idx="16">
                  <c:v>May-19</c:v>
                </c:pt>
                <c:pt idx="17">
                  <c:v>Jun-19</c:v>
                </c:pt>
                <c:pt idx="18">
                  <c:v>Jul-19</c:v>
                </c:pt>
                <c:pt idx="19">
                  <c:v>Aug-19</c:v>
                </c:pt>
                <c:pt idx="20">
                  <c:v>Sep-19</c:v>
                </c:pt>
                <c:pt idx="21">
                  <c:v>Oct-19</c:v>
                </c:pt>
                <c:pt idx="22">
                  <c:v>Nov-19</c:v>
                </c:pt>
                <c:pt idx="23">
                  <c:v>Dec-19</c:v>
                </c:pt>
                <c:pt idx="24">
                  <c:v>Jan-20</c:v>
                </c:pt>
                <c:pt idx="25">
                  <c:v>Feb-20</c:v>
                </c:pt>
                <c:pt idx="26">
                  <c:v>Mar-20</c:v>
                </c:pt>
                <c:pt idx="27">
                  <c:v>Apr-20</c:v>
                </c:pt>
                <c:pt idx="28">
                  <c:v>May-20</c:v>
                </c:pt>
                <c:pt idx="29">
                  <c:v>Jun-20</c:v>
                </c:pt>
                <c:pt idx="30">
                  <c:v>Jul-20</c:v>
                </c:pt>
                <c:pt idx="31">
                  <c:v>Aug-20</c:v>
                </c:pt>
                <c:pt idx="32">
                  <c:v>Sep-20</c:v>
                </c:pt>
                <c:pt idx="33">
                  <c:v>Oct-20</c:v>
                </c:pt>
                <c:pt idx="34">
                  <c:v>Nov-20</c:v>
                </c:pt>
                <c:pt idx="35">
                  <c:v>Dec-20</c:v>
                </c:pt>
                <c:pt idx="36">
                  <c:v>Jan-21</c:v>
                </c:pt>
                <c:pt idx="37">
                  <c:v>Feb-21</c:v>
                </c:pt>
                <c:pt idx="38">
                  <c:v>Mar-21</c:v>
                </c:pt>
                <c:pt idx="39">
                  <c:v>Apr-21</c:v>
                </c:pt>
                <c:pt idx="40">
                  <c:v>May-21</c:v>
                </c:pt>
                <c:pt idx="41">
                  <c:v>Jun-21</c:v>
                </c:pt>
                <c:pt idx="42">
                  <c:v>Jul-21</c:v>
                </c:pt>
                <c:pt idx="43">
                  <c:v>Aug-21</c:v>
                </c:pt>
                <c:pt idx="44">
                  <c:v>Sep-21</c:v>
                </c:pt>
                <c:pt idx="45">
                  <c:v>Oct-21</c:v>
                </c:pt>
                <c:pt idx="46">
                  <c:v>Nov-21</c:v>
                </c:pt>
                <c:pt idx="47">
                  <c:v>Dec-21</c:v>
                </c:pt>
                <c:pt idx="48">
                  <c:v>Jan-22</c:v>
                </c:pt>
                <c:pt idx="49">
                  <c:v>Feb-22</c:v>
                </c:pt>
                <c:pt idx="50">
                  <c:v>Mar-22</c:v>
                </c:pt>
                <c:pt idx="51">
                  <c:v>Apr-22</c:v>
                </c:pt>
                <c:pt idx="52">
                  <c:v>May-22</c:v>
                </c:pt>
                <c:pt idx="53">
                  <c:v>Jun-22</c:v>
                </c:pt>
                <c:pt idx="54">
                  <c:v>Jul-22</c:v>
                </c:pt>
                <c:pt idx="55">
                  <c:v>Aug-22</c:v>
                </c:pt>
                <c:pt idx="56">
                  <c:v>Sep-22</c:v>
                </c:pt>
                <c:pt idx="57">
                  <c:v>Oct-22</c:v>
                </c:pt>
                <c:pt idx="58">
                  <c:v>Nov-22</c:v>
                </c:pt>
                <c:pt idx="59">
                  <c:v>Dec-22</c:v>
                </c:pt>
                <c:pt idx="60">
                  <c:v>Jan-23</c:v>
                </c:pt>
                <c:pt idx="61">
                  <c:v>Feb-23</c:v>
                </c:pt>
                <c:pt idx="62">
                  <c:v>Mar-23</c:v>
                </c:pt>
                <c:pt idx="63">
                  <c:v>Apr-23</c:v>
                </c:pt>
                <c:pt idx="64">
                  <c:v>May-23</c:v>
                </c:pt>
                <c:pt idx="65">
                  <c:v>Jun-23</c:v>
                </c:pt>
                <c:pt idx="66">
                  <c:v>Jul-23</c:v>
                </c:pt>
                <c:pt idx="67">
                  <c:v>Aug-23</c:v>
                </c:pt>
                <c:pt idx="68">
                  <c:v>Sep-23</c:v>
                </c:pt>
                <c:pt idx="69">
                  <c:v>Oct-23</c:v>
                </c:pt>
                <c:pt idx="70">
                  <c:v>Nov-23</c:v>
                </c:pt>
                <c:pt idx="71">
                  <c:v>Dec-23</c:v>
                </c:pt>
                <c:pt idx="72">
                  <c:v>Jan-24</c:v>
                </c:pt>
                <c:pt idx="73">
                  <c:v>Feb-24</c:v>
                </c:pt>
                <c:pt idx="74">
                  <c:v>Mar-24</c:v>
                </c:pt>
                <c:pt idx="75">
                  <c:v>Apr-24</c:v>
                </c:pt>
                <c:pt idx="76">
                  <c:v>May-24</c:v>
                </c:pt>
                <c:pt idx="77">
                  <c:v>Jun-24</c:v>
                </c:pt>
                <c:pt idx="78">
                  <c:v>Jul-24</c:v>
                </c:pt>
                <c:pt idx="79">
                  <c:v>Aug-24</c:v>
                </c:pt>
                <c:pt idx="80">
                  <c:v>Sep-24</c:v>
                </c:pt>
                <c:pt idx="81">
                  <c:v>Oct-24</c:v>
                </c:pt>
                <c:pt idx="82">
                  <c:v>Nov-24</c:v>
                </c:pt>
                <c:pt idx="83">
                  <c:v>Dec-24</c:v>
                </c:pt>
                <c:pt idx="84">
                  <c:v>Jan-25</c:v>
                </c:pt>
                <c:pt idx="85">
                  <c:v>Feb-25</c:v>
                </c:pt>
                <c:pt idx="86">
                  <c:v>Mar-25</c:v>
                </c:pt>
                <c:pt idx="87">
                  <c:v>Apr-25</c:v>
                </c:pt>
                <c:pt idx="88">
                  <c:v>May-25</c:v>
                </c:pt>
                <c:pt idx="89">
                  <c:v>Jun-25</c:v>
                </c:pt>
                <c:pt idx="90">
                  <c:v>Jul-25</c:v>
                </c:pt>
                <c:pt idx="91">
                  <c:v>Aug-25</c:v>
                </c:pt>
                <c:pt idx="92">
                  <c:v>Sep-25</c:v>
                </c:pt>
                <c:pt idx="93">
                  <c:v>Oct-25</c:v>
                </c:pt>
                <c:pt idx="94">
                  <c:v>Nov-25</c:v>
                </c:pt>
                <c:pt idx="95">
                  <c:v>Dec-25</c:v>
                </c:pt>
                <c:pt idx="96">
                  <c:v>Jan-26</c:v>
                </c:pt>
                <c:pt idx="97">
                  <c:v>Feb-26</c:v>
                </c:pt>
                <c:pt idx="98">
                  <c:v>Mar-26</c:v>
                </c:pt>
                <c:pt idx="99">
                  <c:v>Apr-26</c:v>
                </c:pt>
                <c:pt idx="100">
                  <c:v>May-26</c:v>
                </c:pt>
              </c:strCache>
            </c:strRef>
          </c:cat>
          <c:val>
            <c:numRef>
              <c:f>'Sheet 1'!$C$2:$C$102</c:f>
            </c:numRef>
          </c:val>
          <c:smooth val="0"/>
          <c:extLst>
            <c:ext xmlns:c16="http://schemas.microsoft.com/office/drawing/2014/chart" uri="{C3380CC4-5D6E-409C-BE32-E72D297353CC}">
              <c16:uniqueId val="{00000001-FB49-4141-B875-30D10FE33371}"/>
            </c:ext>
          </c:extLst>
        </c:ser>
        <c:ser>
          <c:idx val="2"/>
          <c:order val="2"/>
          <c:tx>
            <c:strRef>
              <c:f>'Sheet 1'!$D$1</c:f>
              <c:strCache>
                <c:ptCount val="1"/>
                <c:pt idx="0">
                  <c:v>US High Grade</c:v>
                </c:pt>
              </c:strCache>
            </c:strRef>
          </c:tx>
          <c:spPr>
            <a:ln w="28575" cap="rnd">
              <a:solidFill>
                <a:schemeClr val="accent3"/>
              </a:solidFill>
              <a:round/>
            </a:ln>
            <a:effectLst/>
          </c:spPr>
          <c:marker>
            <c:symbol val="none"/>
          </c:marker>
          <c:cat>
            <c:strRef>
              <c:f>'Sheet 1'!$A$2:$A$102</c:f>
              <c:strCache>
                <c:ptCount val="101"/>
                <c:pt idx="0">
                  <c:v>Jan-18</c:v>
                </c:pt>
                <c:pt idx="1">
                  <c:v>Feb-18</c:v>
                </c:pt>
                <c:pt idx="2">
                  <c:v>Mar-18</c:v>
                </c:pt>
                <c:pt idx="3">
                  <c:v>Apr-18</c:v>
                </c:pt>
                <c:pt idx="4">
                  <c:v>May-18</c:v>
                </c:pt>
                <c:pt idx="5">
                  <c:v>Jun-18</c:v>
                </c:pt>
                <c:pt idx="6">
                  <c:v>Jul-18</c:v>
                </c:pt>
                <c:pt idx="7">
                  <c:v>Aug-18</c:v>
                </c:pt>
                <c:pt idx="8">
                  <c:v>Sep-18</c:v>
                </c:pt>
                <c:pt idx="9">
                  <c:v>Oct-18</c:v>
                </c:pt>
                <c:pt idx="10">
                  <c:v>Nov-18</c:v>
                </c:pt>
                <c:pt idx="11">
                  <c:v>Dec-18</c:v>
                </c:pt>
                <c:pt idx="12">
                  <c:v>Jan-19</c:v>
                </c:pt>
                <c:pt idx="13">
                  <c:v>Feb-19</c:v>
                </c:pt>
                <c:pt idx="14">
                  <c:v>Mar-19</c:v>
                </c:pt>
                <c:pt idx="15">
                  <c:v>Apr-19</c:v>
                </c:pt>
                <c:pt idx="16">
                  <c:v>May-19</c:v>
                </c:pt>
                <c:pt idx="17">
                  <c:v>Jun-19</c:v>
                </c:pt>
                <c:pt idx="18">
                  <c:v>Jul-19</c:v>
                </c:pt>
                <c:pt idx="19">
                  <c:v>Aug-19</c:v>
                </c:pt>
                <c:pt idx="20">
                  <c:v>Sep-19</c:v>
                </c:pt>
                <c:pt idx="21">
                  <c:v>Oct-19</c:v>
                </c:pt>
                <c:pt idx="22">
                  <c:v>Nov-19</c:v>
                </c:pt>
                <c:pt idx="23">
                  <c:v>Dec-19</c:v>
                </c:pt>
                <c:pt idx="24">
                  <c:v>Jan-20</c:v>
                </c:pt>
                <c:pt idx="25">
                  <c:v>Feb-20</c:v>
                </c:pt>
                <c:pt idx="26">
                  <c:v>Mar-20</c:v>
                </c:pt>
                <c:pt idx="27">
                  <c:v>Apr-20</c:v>
                </c:pt>
                <c:pt idx="28">
                  <c:v>May-20</c:v>
                </c:pt>
                <c:pt idx="29">
                  <c:v>Jun-20</c:v>
                </c:pt>
                <c:pt idx="30">
                  <c:v>Jul-20</c:v>
                </c:pt>
                <c:pt idx="31">
                  <c:v>Aug-20</c:v>
                </c:pt>
                <c:pt idx="32">
                  <c:v>Sep-20</c:v>
                </c:pt>
                <c:pt idx="33">
                  <c:v>Oct-20</c:v>
                </c:pt>
                <c:pt idx="34">
                  <c:v>Nov-20</c:v>
                </c:pt>
                <c:pt idx="35">
                  <c:v>Dec-20</c:v>
                </c:pt>
                <c:pt idx="36">
                  <c:v>Jan-21</c:v>
                </c:pt>
                <c:pt idx="37">
                  <c:v>Feb-21</c:v>
                </c:pt>
                <c:pt idx="38">
                  <c:v>Mar-21</c:v>
                </c:pt>
                <c:pt idx="39">
                  <c:v>Apr-21</c:v>
                </c:pt>
                <c:pt idx="40">
                  <c:v>May-21</c:v>
                </c:pt>
                <c:pt idx="41">
                  <c:v>Jun-21</c:v>
                </c:pt>
                <c:pt idx="42">
                  <c:v>Jul-21</c:v>
                </c:pt>
                <c:pt idx="43">
                  <c:v>Aug-21</c:v>
                </c:pt>
                <c:pt idx="44">
                  <c:v>Sep-21</c:v>
                </c:pt>
                <c:pt idx="45">
                  <c:v>Oct-21</c:v>
                </c:pt>
                <c:pt idx="46">
                  <c:v>Nov-21</c:v>
                </c:pt>
                <c:pt idx="47">
                  <c:v>Dec-21</c:v>
                </c:pt>
                <c:pt idx="48">
                  <c:v>Jan-22</c:v>
                </c:pt>
                <c:pt idx="49">
                  <c:v>Feb-22</c:v>
                </c:pt>
                <c:pt idx="50">
                  <c:v>Mar-22</c:v>
                </c:pt>
                <c:pt idx="51">
                  <c:v>Apr-22</c:v>
                </c:pt>
                <c:pt idx="52">
                  <c:v>May-22</c:v>
                </c:pt>
                <c:pt idx="53">
                  <c:v>Jun-22</c:v>
                </c:pt>
                <c:pt idx="54">
                  <c:v>Jul-22</c:v>
                </c:pt>
                <c:pt idx="55">
                  <c:v>Aug-22</c:v>
                </c:pt>
                <c:pt idx="56">
                  <c:v>Sep-22</c:v>
                </c:pt>
                <c:pt idx="57">
                  <c:v>Oct-22</c:v>
                </c:pt>
                <c:pt idx="58">
                  <c:v>Nov-22</c:v>
                </c:pt>
                <c:pt idx="59">
                  <c:v>Dec-22</c:v>
                </c:pt>
                <c:pt idx="60">
                  <c:v>Jan-23</c:v>
                </c:pt>
                <c:pt idx="61">
                  <c:v>Feb-23</c:v>
                </c:pt>
                <c:pt idx="62">
                  <c:v>Mar-23</c:v>
                </c:pt>
                <c:pt idx="63">
                  <c:v>Apr-23</c:v>
                </c:pt>
                <c:pt idx="64">
                  <c:v>May-23</c:v>
                </c:pt>
                <c:pt idx="65">
                  <c:v>Jun-23</c:v>
                </c:pt>
                <c:pt idx="66">
                  <c:v>Jul-23</c:v>
                </c:pt>
                <c:pt idx="67">
                  <c:v>Aug-23</c:v>
                </c:pt>
                <c:pt idx="68">
                  <c:v>Sep-23</c:v>
                </c:pt>
                <c:pt idx="69">
                  <c:v>Oct-23</c:v>
                </c:pt>
                <c:pt idx="70">
                  <c:v>Nov-23</c:v>
                </c:pt>
                <c:pt idx="71">
                  <c:v>Dec-23</c:v>
                </c:pt>
                <c:pt idx="72">
                  <c:v>Jan-24</c:v>
                </c:pt>
                <c:pt idx="73">
                  <c:v>Feb-24</c:v>
                </c:pt>
                <c:pt idx="74">
                  <c:v>Mar-24</c:v>
                </c:pt>
                <c:pt idx="75">
                  <c:v>Apr-24</c:v>
                </c:pt>
                <c:pt idx="76">
                  <c:v>May-24</c:v>
                </c:pt>
                <c:pt idx="77">
                  <c:v>Jun-24</c:v>
                </c:pt>
                <c:pt idx="78">
                  <c:v>Jul-24</c:v>
                </c:pt>
                <c:pt idx="79">
                  <c:v>Aug-24</c:v>
                </c:pt>
                <c:pt idx="80">
                  <c:v>Sep-24</c:v>
                </c:pt>
                <c:pt idx="81">
                  <c:v>Oct-24</c:v>
                </c:pt>
                <c:pt idx="82">
                  <c:v>Nov-24</c:v>
                </c:pt>
                <c:pt idx="83">
                  <c:v>Dec-24</c:v>
                </c:pt>
                <c:pt idx="84">
                  <c:v>Jan-25</c:v>
                </c:pt>
                <c:pt idx="85">
                  <c:v>Feb-25</c:v>
                </c:pt>
                <c:pt idx="86">
                  <c:v>Mar-25</c:v>
                </c:pt>
                <c:pt idx="87">
                  <c:v>Apr-25</c:v>
                </c:pt>
                <c:pt idx="88">
                  <c:v>May-25</c:v>
                </c:pt>
                <c:pt idx="89">
                  <c:v>Jun-25</c:v>
                </c:pt>
                <c:pt idx="90">
                  <c:v>Jul-25</c:v>
                </c:pt>
                <c:pt idx="91">
                  <c:v>Aug-25</c:v>
                </c:pt>
                <c:pt idx="92">
                  <c:v>Sep-25</c:v>
                </c:pt>
                <c:pt idx="93">
                  <c:v>Oct-25</c:v>
                </c:pt>
                <c:pt idx="94">
                  <c:v>Nov-25</c:v>
                </c:pt>
                <c:pt idx="95">
                  <c:v>Dec-25</c:v>
                </c:pt>
                <c:pt idx="96">
                  <c:v>Jan-26</c:v>
                </c:pt>
                <c:pt idx="97">
                  <c:v>Feb-26</c:v>
                </c:pt>
                <c:pt idx="98">
                  <c:v>Mar-26</c:v>
                </c:pt>
                <c:pt idx="99">
                  <c:v>Apr-26</c:v>
                </c:pt>
                <c:pt idx="100">
                  <c:v>May-26</c:v>
                </c:pt>
              </c:strCache>
            </c:strRef>
          </c:cat>
          <c:val>
            <c:numRef>
              <c:f>'Sheet 1'!$D$2:$D$102</c:f>
              <c:numCache>
                <c:formatCode>0.00%</c:formatCode>
                <c:ptCount val="101"/>
                <c:pt idx="0">
                  <c:v>0</c:v>
                </c:pt>
                <c:pt idx="1">
                  <c:v>1E-3</c:v>
                </c:pt>
                <c:pt idx="2">
                  <c:v>7.0000000000000001E-3</c:v>
                </c:pt>
                <c:pt idx="3">
                  <c:v>0.01</c:v>
                </c:pt>
                <c:pt idx="4">
                  <c:v>1.4E-2</c:v>
                </c:pt>
                <c:pt idx="5">
                  <c:v>3.2000000000000001E-2</c:v>
                </c:pt>
                <c:pt idx="6">
                  <c:v>4.4999999999999998E-2</c:v>
                </c:pt>
                <c:pt idx="7">
                  <c:v>3.5000000000000003E-2</c:v>
                </c:pt>
                <c:pt idx="8">
                  <c:v>0.04</c:v>
                </c:pt>
                <c:pt idx="9">
                  <c:v>3.1E-2</c:v>
                </c:pt>
                <c:pt idx="10">
                  <c:v>3.2000000000000001E-2</c:v>
                </c:pt>
                <c:pt idx="11">
                  <c:v>4.1000000000000002E-2</c:v>
                </c:pt>
                <c:pt idx="12">
                  <c:v>3.3000000000000002E-2</c:v>
                </c:pt>
                <c:pt idx="13">
                  <c:v>3.4000000000000002E-2</c:v>
                </c:pt>
                <c:pt idx="14">
                  <c:v>4.2999999999999997E-2</c:v>
                </c:pt>
                <c:pt idx="15">
                  <c:v>5.2999999999999999E-2</c:v>
                </c:pt>
                <c:pt idx="16">
                  <c:v>0.06</c:v>
                </c:pt>
                <c:pt idx="17">
                  <c:v>5.3999999999999999E-2</c:v>
                </c:pt>
                <c:pt idx="18">
                  <c:v>6.9000000000000006E-2</c:v>
                </c:pt>
                <c:pt idx="19">
                  <c:v>6.5000000000000002E-2</c:v>
                </c:pt>
                <c:pt idx="20">
                  <c:v>6.0999999999999999E-2</c:v>
                </c:pt>
                <c:pt idx="21">
                  <c:v>6.0999999999999999E-2</c:v>
                </c:pt>
                <c:pt idx="22">
                  <c:v>6.7000000000000004E-2</c:v>
                </c:pt>
                <c:pt idx="23">
                  <c:v>7.3999999999999996E-2</c:v>
                </c:pt>
                <c:pt idx="24">
                  <c:v>0.08</c:v>
                </c:pt>
                <c:pt idx="25">
                  <c:v>0.08</c:v>
                </c:pt>
                <c:pt idx="26">
                  <c:v>5.6000000000000001E-2</c:v>
                </c:pt>
                <c:pt idx="27">
                  <c:v>5.8000000000000003E-2</c:v>
                </c:pt>
                <c:pt idx="28">
                  <c:v>7.0000000000000007E-2</c:v>
                </c:pt>
                <c:pt idx="29">
                  <c:v>6.9000000000000006E-2</c:v>
                </c:pt>
                <c:pt idx="30">
                  <c:v>8.1000000000000003E-2</c:v>
                </c:pt>
                <c:pt idx="31">
                  <c:v>7.8E-2</c:v>
                </c:pt>
                <c:pt idx="32">
                  <c:v>7.4999999999999997E-2</c:v>
                </c:pt>
                <c:pt idx="33">
                  <c:v>7.1999999999999995E-2</c:v>
                </c:pt>
                <c:pt idx="34">
                  <c:v>7.1999999999999995E-2</c:v>
                </c:pt>
                <c:pt idx="35">
                  <c:v>0.08</c:v>
                </c:pt>
                <c:pt idx="36">
                  <c:v>7.6999999999999999E-2</c:v>
                </c:pt>
                <c:pt idx="37">
                  <c:v>7.2999999999999995E-2</c:v>
                </c:pt>
                <c:pt idx="38">
                  <c:v>6.6000000000000003E-2</c:v>
                </c:pt>
                <c:pt idx="39">
                  <c:v>8.1000000000000003E-2</c:v>
                </c:pt>
                <c:pt idx="40">
                  <c:v>8.5000000000000006E-2</c:v>
                </c:pt>
                <c:pt idx="41">
                  <c:v>9.5000000000000001E-2</c:v>
                </c:pt>
                <c:pt idx="42">
                  <c:v>9.1999999999999998E-2</c:v>
                </c:pt>
                <c:pt idx="43">
                  <c:v>0.108</c:v>
                </c:pt>
                <c:pt idx="44">
                  <c:v>0.109</c:v>
                </c:pt>
                <c:pt idx="45">
                  <c:v>0.10299999999999999</c:v>
                </c:pt>
                <c:pt idx="46">
                  <c:v>0.114</c:v>
                </c:pt>
                <c:pt idx="47">
                  <c:v>0.125</c:v>
                </c:pt>
                <c:pt idx="48">
                  <c:v>0.107</c:v>
                </c:pt>
                <c:pt idx="49">
                  <c:v>0.10299999999999999</c:v>
                </c:pt>
                <c:pt idx="50">
                  <c:v>9.5000000000000001E-2</c:v>
                </c:pt>
                <c:pt idx="51">
                  <c:v>0.113</c:v>
                </c:pt>
                <c:pt idx="52">
                  <c:v>0.126</c:v>
                </c:pt>
                <c:pt idx="53">
                  <c:v>0.11899999999999999</c:v>
                </c:pt>
                <c:pt idx="54">
                  <c:v>0.128</c:v>
                </c:pt>
                <c:pt idx="55">
                  <c:v>0.11799999999999999</c:v>
                </c:pt>
                <c:pt idx="56">
                  <c:v>0.11600000000000001</c:v>
                </c:pt>
                <c:pt idx="57">
                  <c:v>0.124</c:v>
                </c:pt>
                <c:pt idx="58">
                  <c:v>0.128</c:v>
                </c:pt>
                <c:pt idx="59">
                  <c:v>0.14000000000000001</c:v>
                </c:pt>
                <c:pt idx="60">
                  <c:v>0.11799999999999999</c:v>
                </c:pt>
                <c:pt idx="61">
                  <c:v>0.11600000000000001</c:v>
                </c:pt>
                <c:pt idx="62">
                  <c:v>0.11799999999999999</c:v>
                </c:pt>
                <c:pt idx="63">
                  <c:v>0.128</c:v>
                </c:pt>
                <c:pt idx="64">
                  <c:v>0.13900000000000001</c:v>
                </c:pt>
                <c:pt idx="65">
                  <c:v>0.14000000000000001</c:v>
                </c:pt>
                <c:pt idx="66">
                  <c:v>0.15</c:v>
                </c:pt>
                <c:pt idx="67">
                  <c:v>0.16300000000000001</c:v>
                </c:pt>
                <c:pt idx="68">
                  <c:v>0.14699999999999999</c:v>
                </c:pt>
                <c:pt idx="69">
                  <c:v>0.13900000000000001</c:v>
                </c:pt>
                <c:pt idx="70">
                  <c:v>0.13900000000000001</c:v>
                </c:pt>
                <c:pt idx="71">
                  <c:v>0.16</c:v>
                </c:pt>
                <c:pt idx="72">
                  <c:v>0.124</c:v>
                </c:pt>
                <c:pt idx="73">
                  <c:v>0.14199999999999999</c:v>
                </c:pt>
                <c:pt idx="74">
                  <c:v>0.14699999999999999</c:v>
                </c:pt>
                <c:pt idx="75">
                  <c:v>0.15</c:v>
                </c:pt>
                <c:pt idx="76">
                  <c:v>0.16</c:v>
                </c:pt>
                <c:pt idx="77">
                  <c:v>0.157</c:v>
                </c:pt>
                <c:pt idx="78">
                  <c:v>0.157</c:v>
                </c:pt>
                <c:pt idx="79">
                  <c:v>0.16</c:v>
                </c:pt>
                <c:pt idx="80">
                  <c:v>0.16500000000000001</c:v>
                </c:pt>
                <c:pt idx="81">
                  <c:v>0.17699999999999999</c:v>
                </c:pt>
                <c:pt idx="82">
                  <c:v>0.17599999999999999</c:v>
                </c:pt>
                <c:pt idx="83">
                  <c:v>0.193</c:v>
                </c:pt>
                <c:pt idx="84">
                  <c:v>0.17599999999999999</c:v>
                </c:pt>
                <c:pt idx="85">
                  <c:v>0.184</c:v>
                </c:pt>
                <c:pt idx="86">
                  <c:v>0.187</c:v>
                </c:pt>
                <c:pt idx="87">
                  <c:v>0.17299999999999999</c:v>
                </c:pt>
                <c:pt idx="88">
                  <c:v>0.185</c:v>
                </c:pt>
                <c:pt idx="89">
                  <c:v>0.19600000000000001</c:v>
                </c:pt>
                <c:pt idx="90">
                  <c:v>0.22</c:v>
                </c:pt>
                <c:pt idx="91">
                  <c:v>0.2</c:v>
                </c:pt>
                <c:pt idx="92">
                  <c:v>0.19</c:v>
                </c:pt>
                <c:pt idx="93">
                  <c:v>0.17399999999999999</c:v>
                </c:pt>
                <c:pt idx="94">
                  <c:v>0.17100000000000001</c:v>
                </c:pt>
                <c:pt idx="95">
                  <c:v>0.214</c:v>
                </c:pt>
                <c:pt idx="96">
                  <c:v>0.184</c:v>
                </c:pt>
                <c:pt idx="97">
                  <c:v>0.17899999999999999</c:v>
                </c:pt>
                <c:pt idx="98">
                  <c:v>0.16800000000000001</c:v>
                </c:pt>
                <c:pt idx="99">
                  <c:v>0.19900000000000001</c:v>
                </c:pt>
                <c:pt idx="100">
                  <c:v>0.17899999999999999</c:v>
                </c:pt>
              </c:numCache>
            </c:numRef>
          </c:val>
          <c:smooth val="0"/>
          <c:extLst>
            <c:ext xmlns:c16="http://schemas.microsoft.com/office/drawing/2014/chart" uri="{C3380CC4-5D6E-409C-BE32-E72D297353CC}">
              <c16:uniqueId val="{00000002-FB49-4141-B875-30D10FE33371}"/>
            </c:ext>
          </c:extLst>
        </c:ser>
        <c:ser>
          <c:idx val="3"/>
          <c:order val="3"/>
          <c:tx>
            <c:strRef>
              <c:f>'Sheet 1'!$E$1</c:f>
              <c:strCache>
                <c:ptCount val="1"/>
                <c:pt idx="0">
                  <c:v>US High Yield</c:v>
                </c:pt>
              </c:strCache>
            </c:strRef>
          </c:tx>
          <c:spPr>
            <a:ln w="28575" cap="rnd">
              <a:solidFill>
                <a:schemeClr val="accent4"/>
              </a:solidFill>
              <a:round/>
            </a:ln>
            <a:effectLst/>
          </c:spPr>
          <c:marker>
            <c:symbol val="none"/>
          </c:marker>
          <c:cat>
            <c:strRef>
              <c:f>'Sheet 1'!$A$2:$A$102</c:f>
              <c:strCache>
                <c:ptCount val="101"/>
                <c:pt idx="0">
                  <c:v>Jan-18</c:v>
                </c:pt>
                <c:pt idx="1">
                  <c:v>Feb-18</c:v>
                </c:pt>
                <c:pt idx="2">
                  <c:v>Mar-18</c:v>
                </c:pt>
                <c:pt idx="3">
                  <c:v>Apr-18</c:v>
                </c:pt>
                <c:pt idx="4">
                  <c:v>May-18</c:v>
                </c:pt>
                <c:pt idx="5">
                  <c:v>Jun-18</c:v>
                </c:pt>
                <c:pt idx="6">
                  <c:v>Jul-18</c:v>
                </c:pt>
                <c:pt idx="7">
                  <c:v>Aug-18</c:v>
                </c:pt>
                <c:pt idx="8">
                  <c:v>Sep-18</c:v>
                </c:pt>
                <c:pt idx="9">
                  <c:v>Oct-18</c:v>
                </c:pt>
                <c:pt idx="10">
                  <c:v>Nov-18</c:v>
                </c:pt>
                <c:pt idx="11">
                  <c:v>Dec-18</c:v>
                </c:pt>
                <c:pt idx="12">
                  <c:v>Jan-19</c:v>
                </c:pt>
                <c:pt idx="13">
                  <c:v>Feb-19</c:v>
                </c:pt>
                <c:pt idx="14">
                  <c:v>Mar-19</c:v>
                </c:pt>
                <c:pt idx="15">
                  <c:v>Apr-19</c:v>
                </c:pt>
                <c:pt idx="16">
                  <c:v>May-19</c:v>
                </c:pt>
                <c:pt idx="17">
                  <c:v>Jun-19</c:v>
                </c:pt>
                <c:pt idx="18">
                  <c:v>Jul-19</c:v>
                </c:pt>
                <c:pt idx="19">
                  <c:v>Aug-19</c:v>
                </c:pt>
                <c:pt idx="20">
                  <c:v>Sep-19</c:v>
                </c:pt>
                <c:pt idx="21">
                  <c:v>Oct-19</c:v>
                </c:pt>
                <c:pt idx="22">
                  <c:v>Nov-19</c:v>
                </c:pt>
                <c:pt idx="23">
                  <c:v>Dec-19</c:v>
                </c:pt>
                <c:pt idx="24">
                  <c:v>Jan-20</c:v>
                </c:pt>
                <c:pt idx="25">
                  <c:v>Feb-20</c:v>
                </c:pt>
                <c:pt idx="26">
                  <c:v>Mar-20</c:v>
                </c:pt>
                <c:pt idx="27">
                  <c:v>Apr-20</c:v>
                </c:pt>
                <c:pt idx="28">
                  <c:v>May-20</c:v>
                </c:pt>
                <c:pt idx="29">
                  <c:v>Jun-20</c:v>
                </c:pt>
                <c:pt idx="30">
                  <c:v>Jul-20</c:v>
                </c:pt>
                <c:pt idx="31">
                  <c:v>Aug-20</c:v>
                </c:pt>
                <c:pt idx="32">
                  <c:v>Sep-20</c:v>
                </c:pt>
                <c:pt idx="33">
                  <c:v>Oct-20</c:v>
                </c:pt>
                <c:pt idx="34">
                  <c:v>Nov-20</c:v>
                </c:pt>
                <c:pt idx="35">
                  <c:v>Dec-20</c:v>
                </c:pt>
                <c:pt idx="36">
                  <c:v>Jan-21</c:v>
                </c:pt>
                <c:pt idx="37">
                  <c:v>Feb-21</c:v>
                </c:pt>
                <c:pt idx="38">
                  <c:v>Mar-21</c:v>
                </c:pt>
                <c:pt idx="39">
                  <c:v>Apr-21</c:v>
                </c:pt>
                <c:pt idx="40">
                  <c:v>May-21</c:v>
                </c:pt>
                <c:pt idx="41">
                  <c:v>Jun-21</c:v>
                </c:pt>
                <c:pt idx="42">
                  <c:v>Jul-21</c:v>
                </c:pt>
                <c:pt idx="43">
                  <c:v>Aug-21</c:v>
                </c:pt>
                <c:pt idx="44">
                  <c:v>Sep-21</c:v>
                </c:pt>
                <c:pt idx="45">
                  <c:v>Oct-21</c:v>
                </c:pt>
                <c:pt idx="46">
                  <c:v>Nov-21</c:v>
                </c:pt>
                <c:pt idx="47">
                  <c:v>Dec-21</c:v>
                </c:pt>
                <c:pt idx="48">
                  <c:v>Jan-22</c:v>
                </c:pt>
                <c:pt idx="49">
                  <c:v>Feb-22</c:v>
                </c:pt>
                <c:pt idx="50">
                  <c:v>Mar-22</c:v>
                </c:pt>
                <c:pt idx="51">
                  <c:v>Apr-22</c:v>
                </c:pt>
                <c:pt idx="52">
                  <c:v>May-22</c:v>
                </c:pt>
                <c:pt idx="53">
                  <c:v>Jun-22</c:v>
                </c:pt>
                <c:pt idx="54">
                  <c:v>Jul-22</c:v>
                </c:pt>
                <c:pt idx="55">
                  <c:v>Aug-22</c:v>
                </c:pt>
                <c:pt idx="56">
                  <c:v>Sep-22</c:v>
                </c:pt>
                <c:pt idx="57">
                  <c:v>Oct-22</c:v>
                </c:pt>
                <c:pt idx="58">
                  <c:v>Nov-22</c:v>
                </c:pt>
                <c:pt idx="59">
                  <c:v>Dec-22</c:v>
                </c:pt>
                <c:pt idx="60">
                  <c:v>Jan-23</c:v>
                </c:pt>
                <c:pt idx="61">
                  <c:v>Feb-23</c:v>
                </c:pt>
                <c:pt idx="62">
                  <c:v>Mar-23</c:v>
                </c:pt>
                <c:pt idx="63">
                  <c:v>Apr-23</c:v>
                </c:pt>
                <c:pt idx="64">
                  <c:v>May-23</c:v>
                </c:pt>
                <c:pt idx="65">
                  <c:v>Jun-23</c:v>
                </c:pt>
                <c:pt idx="66">
                  <c:v>Jul-23</c:v>
                </c:pt>
                <c:pt idx="67">
                  <c:v>Aug-23</c:v>
                </c:pt>
                <c:pt idx="68">
                  <c:v>Sep-23</c:v>
                </c:pt>
                <c:pt idx="69">
                  <c:v>Oct-23</c:v>
                </c:pt>
                <c:pt idx="70">
                  <c:v>Nov-23</c:v>
                </c:pt>
                <c:pt idx="71">
                  <c:v>Dec-23</c:v>
                </c:pt>
                <c:pt idx="72">
                  <c:v>Jan-24</c:v>
                </c:pt>
                <c:pt idx="73">
                  <c:v>Feb-24</c:v>
                </c:pt>
                <c:pt idx="74">
                  <c:v>Mar-24</c:v>
                </c:pt>
                <c:pt idx="75">
                  <c:v>Apr-24</c:v>
                </c:pt>
                <c:pt idx="76">
                  <c:v>May-24</c:v>
                </c:pt>
                <c:pt idx="77">
                  <c:v>Jun-24</c:v>
                </c:pt>
                <c:pt idx="78">
                  <c:v>Jul-24</c:v>
                </c:pt>
                <c:pt idx="79">
                  <c:v>Aug-24</c:v>
                </c:pt>
                <c:pt idx="80">
                  <c:v>Sep-24</c:v>
                </c:pt>
                <c:pt idx="81">
                  <c:v>Oct-24</c:v>
                </c:pt>
                <c:pt idx="82">
                  <c:v>Nov-24</c:v>
                </c:pt>
                <c:pt idx="83">
                  <c:v>Dec-24</c:v>
                </c:pt>
                <c:pt idx="84">
                  <c:v>Jan-25</c:v>
                </c:pt>
                <c:pt idx="85">
                  <c:v>Feb-25</c:v>
                </c:pt>
                <c:pt idx="86">
                  <c:v>Mar-25</c:v>
                </c:pt>
                <c:pt idx="87">
                  <c:v>Apr-25</c:v>
                </c:pt>
                <c:pt idx="88">
                  <c:v>May-25</c:v>
                </c:pt>
                <c:pt idx="89">
                  <c:v>Jun-25</c:v>
                </c:pt>
                <c:pt idx="90">
                  <c:v>Jul-25</c:v>
                </c:pt>
                <c:pt idx="91">
                  <c:v>Aug-25</c:v>
                </c:pt>
                <c:pt idx="92">
                  <c:v>Sep-25</c:v>
                </c:pt>
                <c:pt idx="93">
                  <c:v>Oct-25</c:v>
                </c:pt>
                <c:pt idx="94">
                  <c:v>Nov-25</c:v>
                </c:pt>
                <c:pt idx="95">
                  <c:v>Dec-25</c:v>
                </c:pt>
                <c:pt idx="96">
                  <c:v>Jan-26</c:v>
                </c:pt>
                <c:pt idx="97">
                  <c:v>Feb-26</c:v>
                </c:pt>
                <c:pt idx="98">
                  <c:v>Mar-26</c:v>
                </c:pt>
                <c:pt idx="99">
                  <c:v>Apr-26</c:v>
                </c:pt>
                <c:pt idx="100">
                  <c:v>May-26</c:v>
                </c:pt>
              </c:strCache>
            </c:strRef>
          </c:cat>
          <c:val>
            <c:numRef>
              <c:f>'Sheet 1'!$E$2:$E$102</c:f>
              <c:numCache>
                <c:formatCode>0.00%</c:formatCode>
                <c:ptCount val="101"/>
                <c:pt idx="0">
                  <c:v>0</c:v>
                </c:pt>
                <c:pt idx="1">
                  <c:v>0</c:v>
                </c:pt>
                <c:pt idx="2">
                  <c:v>1E-3</c:v>
                </c:pt>
                <c:pt idx="3">
                  <c:v>1E-3</c:v>
                </c:pt>
                <c:pt idx="4">
                  <c:v>1E-3</c:v>
                </c:pt>
                <c:pt idx="5">
                  <c:v>3.0000000000000001E-3</c:v>
                </c:pt>
                <c:pt idx="6">
                  <c:v>6.0000000000000001E-3</c:v>
                </c:pt>
                <c:pt idx="7">
                  <c:v>5.0000000000000001E-3</c:v>
                </c:pt>
                <c:pt idx="8">
                  <c:v>6.0000000000000001E-3</c:v>
                </c:pt>
                <c:pt idx="9">
                  <c:v>3.0000000000000001E-3</c:v>
                </c:pt>
                <c:pt idx="10">
                  <c:v>7.0000000000000001E-3</c:v>
                </c:pt>
                <c:pt idx="11">
                  <c:v>6.0000000000000001E-3</c:v>
                </c:pt>
                <c:pt idx="12">
                  <c:v>1.7999999999999999E-2</c:v>
                </c:pt>
                <c:pt idx="13">
                  <c:v>1.4999999999999999E-2</c:v>
                </c:pt>
                <c:pt idx="14">
                  <c:v>1.9E-2</c:v>
                </c:pt>
                <c:pt idx="15">
                  <c:v>3.3000000000000002E-2</c:v>
                </c:pt>
                <c:pt idx="16">
                  <c:v>2.7E-2</c:v>
                </c:pt>
                <c:pt idx="17">
                  <c:v>0.02</c:v>
                </c:pt>
                <c:pt idx="18">
                  <c:v>2.1000000000000001E-2</c:v>
                </c:pt>
                <c:pt idx="19">
                  <c:v>2.1999999999999999E-2</c:v>
                </c:pt>
                <c:pt idx="20">
                  <c:v>3.5000000000000003E-2</c:v>
                </c:pt>
                <c:pt idx="21">
                  <c:v>3.7999999999999999E-2</c:v>
                </c:pt>
                <c:pt idx="22">
                  <c:v>0.04</c:v>
                </c:pt>
                <c:pt idx="23">
                  <c:v>3.5000000000000003E-2</c:v>
                </c:pt>
                <c:pt idx="24">
                  <c:v>3.6999999999999998E-2</c:v>
                </c:pt>
                <c:pt idx="25">
                  <c:v>2.9000000000000001E-2</c:v>
                </c:pt>
                <c:pt idx="26">
                  <c:v>1.4999999999999999E-2</c:v>
                </c:pt>
                <c:pt idx="27">
                  <c:v>0.01</c:v>
                </c:pt>
                <c:pt idx="28">
                  <c:v>1.9E-2</c:v>
                </c:pt>
                <c:pt idx="29">
                  <c:v>2.5999999999999999E-2</c:v>
                </c:pt>
                <c:pt idx="30">
                  <c:v>3.6999999999999998E-2</c:v>
                </c:pt>
                <c:pt idx="31">
                  <c:v>3.2000000000000001E-2</c:v>
                </c:pt>
                <c:pt idx="32">
                  <c:v>2.7E-2</c:v>
                </c:pt>
                <c:pt idx="33">
                  <c:v>3.1E-2</c:v>
                </c:pt>
                <c:pt idx="34">
                  <c:v>2.9000000000000001E-2</c:v>
                </c:pt>
                <c:pt idx="35">
                  <c:v>0.03</c:v>
                </c:pt>
                <c:pt idx="36">
                  <c:v>3.1E-2</c:v>
                </c:pt>
                <c:pt idx="37">
                  <c:v>3.7999999999999999E-2</c:v>
                </c:pt>
                <c:pt idx="38">
                  <c:v>3.7999999999999999E-2</c:v>
                </c:pt>
                <c:pt idx="39">
                  <c:v>0.04</c:v>
                </c:pt>
                <c:pt idx="40">
                  <c:v>3.6999999999999998E-2</c:v>
                </c:pt>
                <c:pt idx="41">
                  <c:v>4.1000000000000002E-2</c:v>
                </c:pt>
                <c:pt idx="42">
                  <c:v>2.9000000000000001E-2</c:v>
                </c:pt>
                <c:pt idx="43">
                  <c:v>3.3000000000000002E-2</c:v>
                </c:pt>
                <c:pt idx="44">
                  <c:v>3.5999999999999997E-2</c:v>
                </c:pt>
                <c:pt idx="45">
                  <c:v>3.5999999999999997E-2</c:v>
                </c:pt>
                <c:pt idx="46">
                  <c:v>3.3000000000000002E-2</c:v>
                </c:pt>
                <c:pt idx="47">
                  <c:v>3.5000000000000003E-2</c:v>
                </c:pt>
                <c:pt idx="48">
                  <c:v>4.2999999999999997E-2</c:v>
                </c:pt>
                <c:pt idx="49">
                  <c:v>3.7999999999999999E-2</c:v>
                </c:pt>
                <c:pt idx="50">
                  <c:v>3.2000000000000001E-2</c:v>
                </c:pt>
                <c:pt idx="51">
                  <c:v>4.4999999999999998E-2</c:v>
                </c:pt>
                <c:pt idx="52">
                  <c:v>3.7999999999999999E-2</c:v>
                </c:pt>
                <c:pt idx="53">
                  <c:v>3.5999999999999997E-2</c:v>
                </c:pt>
                <c:pt idx="54">
                  <c:v>3.4000000000000002E-2</c:v>
                </c:pt>
                <c:pt idx="55">
                  <c:v>3.6999999999999998E-2</c:v>
                </c:pt>
                <c:pt idx="56">
                  <c:v>3.2000000000000001E-2</c:v>
                </c:pt>
                <c:pt idx="57">
                  <c:v>3.5000000000000003E-2</c:v>
                </c:pt>
                <c:pt idx="58">
                  <c:v>0.05</c:v>
                </c:pt>
                <c:pt idx="59">
                  <c:v>5.7000000000000002E-2</c:v>
                </c:pt>
                <c:pt idx="60">
                  <c:v>4.8000000000000001E-2</c:v>
                </c:pt>
                <c:pt idx="61">
                  <c:v>3.6999999999999998E-2</c:v>
                </c:pt>
                <c:pt idx="62">
                  <c:v>4.3999999999999997E-2</c:v>
                </c:pt>
                <c:pt idx="63">
                  <c:v>5.0999999999999997E-2</c:v>
                </c:pt>
                <c:pt idx="64">
                  <c:v>5.1999999999999998E-2</c:v>
                </c:pt>
                <c:pt idx="65">
                  <c:v>5.1999999999999998E-2</c:v>
                </c:pt>
                <c:pt idx="66">
                  <c:v>6.0999999999999999E-2</c:v>
                </c:pt>
                <c:pt idx="67">
                  <c:v>6.8000000000000005E-2</c:v>
                </c:pt>
                <c:pt idx="68">
                  <c:v>7.6999999999999999E-2</c:v>
                </c:pt>
                <c:pt idx="69">
                  <c:v>0.06</c:v>
                </c:pt>
                <c:pt idx="70">
                  <c:v>6.2E-2</c:v>
                </c:pt>
                <c:pt idx="71">
                  <c:v>7.9000000000000001E-2</c:v>
                </c:pt>
                <c:pt idx="72">
                  <c:v>7.0000000000000007E-2</c:v>
                </c:pt>
                <c:pt idx="73">
                  <c:v>6.5000000000000002E-2</c:v>
                </c:pt>
                <c:pt idx="74">
                  <c:v>8.1000000000000003E-2</c:v>
                </c:pt>
                <c:pt idx="75">
                  <c:v>7.1999999999999995E-2</c:v>
                </c:pt>
                <c:pt idx="76">
                  <c:v>8.5999999999999993E-2</c:v>
                </c:pt>
                <c:pt idx="77">
                  <c:v>0.107</c:v>
                </c:pt>
                <c:pt idx="78">
                  <c:v>0.11899999999999999</c:v>
                </c:pt>
                <c:pt idx="79">
                  <c:v>9.7000000000000003E-2</c:v>
                </c:pt>
                <c:pt idx="80">
                  <c:v>0.123</c:v>
                </c:pt>
                <c:pt idx="81">
                  <c:v>0.114</c:v>
                </c:pt>
                <c:pt idx="82">
                  <c:v>0.123</c:v>
                </c:pt>
                <c:pt idx="83">
                  <c:v>0.13200000000000001</c:v>
                </c:pt>
                <c:pt idx="84">
                  <c:v>0.127</c:v>
                </c:pt>
                <c:pt idx="85">
                  <c:v>0.152</c:v>
                </c:pt>
                <c:pt idx="86">
                  <c:v>0.13100000000000001</c:v>
                </c:pt>
                <c:pt idx="87">
                  <c:v>0.13</c:v>
                </c:pt>
                <c:pt idx="88">
                  <c:v>0.14599999999999999</c:v>
                </c:pt>
                <c:pt idx="89">
                  <c:v>0.14199999999999999</c:v>
                </c:pt>
                <c:pt idx="90">
                  <c:v>0.15</c:v>
                </c:pt>
                <c:pt idx="91">
                  <c:v>0.152</c:v>
                </c:pt>
                <c:pt idx="92">
                  <c:v>0.14899999999999999</c:v>
                </c:pt>
                <c:pt idx="93">
                  <c:v>0.14499999999999999</c:v>
                </c:pt>
                <c:pt idx="94">
                  <c:v>0.16500000000000001</c:v>
                </c:pt>
                <c:pt idx="95">
                  <c:v>0.152</c:v>
                </c:pt>
                <c:pt idx="96">
                  <c:v>0.14299999999999999</c:v>
                </c:pt>
                <c:pt idx="97">
                  <c:v>0.183</c:v>
                </c:pt>
                <c:pt idx="98">
                  <c:v>0.19900000000000001</c:v>
                </c:pt>
                <c:pt idx="99">
                  <c:v>0.183</c:v>
                </c:pt>
                <c:pt idx="100">
                  <c:v>0.20899999999999999</c:v>
                </c:pt>
              </c:numCache>
            </c:numRef>
          </c:val>
          <c:smooth val="0"/>
          <c:extLst>
            <c:ext xmlns:c16="http://schemas.microsoft.com/office/drawing/2014/chart" uri="{C3380CC4-5D6E-409C-BE32-E72D297353CC}">
              <c16:uniqueId val="{00000003-FB49-4141-B875-30D10FE33371}"/>
            </c:ext>
          </c:extLst>
        </c:ser>
        <c:dLbls>
          <c:showLegendKey val="0"/>
          <c:showVal val="0"/>
          <c:showCatName val="0"/>
          <c:showSerName val="0"/>
          <c:showPercent val="0"/>
          <c:showBubbleSize val="0"/>
        </c:dLbls>
        <c:smooth val="0"/>
        <c:axId val="1646480624"/>
        <c:axId val="1646480984"/>
      </c:lineChart>
      <c:catAx>
        <c:axId val="164648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646480984"/>
        <c:crosses val="autoZero"/>
        <c:auto val="1"/>
        <c:lblAlgn val="ctr"/>
        <c:lblOffset val="100"/>
        <c:noMultiLvlLbl val="0"/>
      </c:catAx>
      <c:valAx>
        <c:axId val="1646480984"/>
        <c:scaling>
          <c:orientation val="minMax"/>
          <c:max val="0.23"/>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Auto-X - Trade Volume %</a:t>
                </a:r>
              </a:p>
            </c:rich>
          </c:tx>
          <c:layout>
            <c:manualLayout>
              <c:xMode val="edge"/>
              <c:yMode val="edge"/>
              <c:x val="1.8817204301075269E-2"/>
              <c:y val="0.3415195649563412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6480624"/>
        <c:crossesAt val="1"/>
        <c:crossBetween val="between"/>
        <c:majorUnit val="5.000000000000001E-2"/>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i="0" u="none" strike="noStrike" baseline="0"/>
              <a:t>Auto-X Market Growth</a:t>
            </a:r>
            <a:br>
              <a:rPr lang="en-US" sz="1400" b="1" i="0" u="none" strike="noStrike" baseline="0"/>
            </a:br>
            <a:r>
              <a:rPr lang="en-US" sz="1400" b="1" i="0" u="none" strike="noStrike" baseline="0"/>
              <a:t>US High Yield automation as a % of RFQ trading volume</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53810007620014"/>
          <c:y val="0.12523071820872422"/>
          <c:w val="0.8428920074506816"/>
          <c:h val="0.74181127486696574"/>
        </c:manualLayout>
      </c:layout>
      <c:lineChart>
        <c:grouping val="standard"/>
        <c:varyColors val="0"/>
        <c:ser>
          <c:idx val="0"/>
          <c:order val="0"/>
          <c:spPr>
            <a:ln w="28575" cap="rnd">
              <a:solidFill>
                <a:srgbClr val="0F9ED5"/>
              </a:solidFill>
              <a:round/>
            </a:ln>
            <a:effectLst/>
          </c:spPr>
          <c:marker>
            <c:symbol val="none"/>
          </c:marker>
          <c:cat>
            <c:strRef>
              <c:f>'Sheet 1'!$B$4:$B$100</c:f>
              <c:strCache>
                <c:ptCount val="97"/>
                <c:pt idx="0">
                  <c:v>Mar-18</c:v>
                </c:pt>
                <c:pt idx="1">
                  <c:v>Apr-18</c:v>
                </c:pt>
                <c:pt idx="2">
                  <c:v>May-18</c:v>
                </c:pt>
                <c:pt idx="3">
                  <c:v>Jun-18</c:v>
                </c:pt>
                <c:pt idx="4">
                  <c:v>Jul-18</c:v>
                </c:pt>
                <c:pt idx="5">
                  <c:v>Aug-18</c:v>
                </c:pt>
                <c:pt idx="6">
                  <c:v>Sep-18</c:v>
                </c:pt>
                <c:pt idx="7">
                  <c:v>Oct-18</c:v>
                </c:pt>
                <c:pt idx="8">
                  <c:v>Nov-18</c:v>
                </c:pt>
                <c:pt idx="9">
                  <c:v>Dec-18</c:v>
                </c:pt>
                <c:pt idx="10">
                  <c:v>Jan-19</c:v>
                </c:pt>
                <c:pt idx="11">
                  <c:v>Feb-19</c:v>
                </c:pt>
                <c:pt idx="12">
                  <c:v>Mar-19</c:v>
                </c:pt>
                <c:pt idx="13">
                  <c:v>Apr-19</c:v>
                </c:pt>
                <c:pt idx="14">
                  <c:v>May-19</c:v>
                </c:pt>
                <c:pt idx="15">
                  <c:v>Jun-19</c:v>
                </c:pt>
                <c:pt idx="16">
                  <c:v>Jul-19</c:v>
                </c:pt>
                <c:pt idx="17">
                  <c:v>Aug-19</c:v>
                </c:pt>
                <c:pt idx="18">
                  <c:v>Sep-19</c:v>
                </c:pt>
                <c:pt idx="19">
                  <c:v>Oct-19</c:v>
                </c:pt>
                <c:pt idx="20">
                  <c:v>Nov-19</c:v>
                </c:pt>
                <c:pt idx="21">
                  <c:v>Dec-19</c:v>
                </c:pt>
                <c:pt idx="22">
                  <c:v>Jan-20</c:v>
                </c:pt>
                <c:pt idx="23">
                  <c:v>Feb-20</c:v>
                </c:pt>
                <c:pt idx="24">
                  <c:v>Mar-20</c:v>
                </c:pt>
                <c:pt idx="25">
                  <c:v>Apr-20</c:v>
                </c:pt>
                <c:pt idx="26">
                  <c:v>May-20</c:v>
                </c:pt>
                <c:pt idx="27">
                  <c:v>Jun-20</c:v>
                </c:pt>
                <c:pt idx="28">
                  <c:v>Jul-20</c:v>
                </c:pt>
                <c:pt idx="29">
                  <c:v>Aug-20</c:v>
                </c:pt>
                <c:pt idx="30">
                  <c:v>Sep-20</c:v>
                </c:pt>
                <c:pt idx="31">
                  <c:v>Oct-20</c:v>
                </c:pt>
                <c:pt idx="32">
                  <c:v>Nov-20</c:v>
                </c:pt>
                <c:pt idx="33">
                  <c:v>Dec-20</c:v>
                </c:pt>
                <c:pt idx="34">
                  <c:v>Jan-21</c:v>
                </c:pt>
                <c:pt idx="35">
                  <c:v>Feb-21</c:v>
                </c:pt>
                <c:pt idx="36">
                  <c:v>Mar-21</c:v>
                </c:pt>
                <c:pt idx="37">
                  <c:v>Apr-21</c:v>
                </c:pt>
                <c:pt idx="38">
                  <c:v>May-21</c:v>
                </c:pt>
                <c:pt idx="39">
                  <c:v>Jun-21</c:v>
                </c:pt>
                <c:pt idx="40">
                  <c:v>Jul-21</c:v>
                </c:pt>
                <c:pt idx="41">
                  <c:v>Aug-21</c:v>
                </c:pt>
                <c:pt idx="42">
                  <c:v>Sep-21</c:v>
                </c:pt>
                <c:pt idx="43">
                  <c:v>Oct-21</c:v>
                </c:pt>
                <c:pt idx="44">
                  <c:v>Nov-21</c:v>
                </c:pt>
                <c:pt idx="45">
                  <c:v>Dec-21</c:v>
                </c:pt>
                <c:pt idx="46">
                  <c:v>Jan-22</c:v>
                </c:pt>
                <c:pt idx="47">
                  <c:v>Feb-22</c:v>
                </c:pt>
                <c:pt idx="48">
                  <c:v>Mar-22</c:v>
                </c:pt>
                <c:pt idx="49">
                  <c:v>Apr-22</c:v>
                </c:pt>
                <c:pt idx="50">
                  <c:v>May-22</c:v>
                </c:pt>
                <c:pt idx="51">
                  <c:v>Jun-22</c:v>
                </c:pt>
                <c:pt idx="52">
                  <c:v>Jul-22</c:v>
                </c:pt>
                <c:pt idx="53">
                  <c:v>Aug-22</c:v>
                </c:pt>
                <c:pt idx="54">
                  <c:v>Sep-22</c:v>
                </c:pt>
                <c:pt idx="55">
                  <c:v>Oct-22</c:v>
                </c:pt>
                <c:pt idx="56">
                  <c:v>Nov-22</c:v>
                </c:pt>
                <c:pt idx="57">
                  <c:v>Dec-22</c:v>
                </c:pt>
                <c:pt idx="58">
                  <c:v>Jan-23</c:v>
                </c:pt>
                <c:pt idx="59">
                  <c:v>Feb-23</c:v>
                </c:pt>
                <c:pt idx="60">
                  <c:v>Mar-23</c:v>
                </c:pt>
                <c:pt idx="61">
                  <c:v>Apr-23</c:v>
                </c:pt>
                <c:pt idx="62">
                  <c:v>May-23</c:v>
                </c:pt>
                <c:pt idx="63">
                  <c:v>Jun-23</c:v>
                </c:pt>
                <c:pt idx="64">
                  <c:v>Jul-23</c:v>
                </c:pt>
                <c:pt idx="65">
                  <c:v>Aug-23</c:v>
                </c:pt>
                <c:pt idx="66">
                  <c:v>Sep-23</c:v>
                </c:pt>
                <c:pt idx="67">
                  <c:v>Oct-23</c:v>
                </c:pt>
                <c:pt idx="68">
                  <c:v>Nov-23</c:v>
                </c:pt>
                <c:pt idx="69">
                  <c:v>Dec-23</c:v>
                </c:pt>
                <c:pt idx="70">
                  <c:v>Jan-24</c:v>
                </c:pt>
                <c:pt idx="71">
                  <c:v>Feb-24</c:v>
                </c:pt>
                <c:pt idx="72">
                  <c:v>Mar-24</c:v>
                </c:pt>
                <c:pt idx="73">
                  <c:v>Apr-24</c:v>
                </c:pt>
                <c:pt idx="74">
                  <c:v>May-24</c:v>
                </c:pt>
                <c:pt idx="75">
                  <c:v>Jun-24</c:v>
                </c:pt>
                <c:pt idx="76">
                  <c:v>Jul-24</c:v>
                </c:pt>
                <c:pt idx="77">
                  <c:v>Aug-24</c:v>
                </c:pt>
                <c:pt idx="78">
                  <c:v>Sep-24</c:v>
                </c:pt>
                <c:pt idx="79">
                  <c:v>Oct-24</c:v>
                </c:pt>
                <c:pt idx="80">
                  <c:v>Nov-24</c:v>
                </c:pt>
                <c:pt idx="81">
                  <c:v>Dec-24</c:v>
                </c:pt>
                <c:pt idx="82">
                  <c:v>Jan-25</c:v>
                </c:pt>
                <c:pt idx="83">
                  <c:v>Feb-25</c:v>
                </c:pt>
                <c:pt idx="84">
                  <c:v>Mar-25</c:v>
                </c:pt>
                <c:pt idx="85">
                  <c:v>Apr-25</c:v>
                </c:pt>
                <c:pt idx="86">
                  <c:v>May-25</c:v>
                </c:pt>
                <c:pt idx="87">
                  <c:v>Jun-25</c:v>
                </c:pt>
                <c:pt idx="88">
                  <c:v>Jul-25</c:v>
                </c:pt>
                <c:pt idx="89">
                  <c:v>Aug-25</c:v>
                </c:pt>
                <c:pt idx="90">
                  <c:v>Sep-25</c:v>
                </c:pt>
                <c:pt idx="91">
                  <c:v>Oct-25</c:v>
                </c:pt>
                <c:pt idx="92">
                  <c:v>Nov-25</c:v>
                </c:pt>
                <c:pt idx="93">
                  <c:v>Dec-25</c:v>
                </c:pt>
                <c:pt idx="94">
                  <c:v>Jan-26</c:v>
                </c:pt>
                <c:pt idx="95">
                  <c:v>Feb-26</c:v>
                </c:pt>
                <c:pt idx="96">
                  <c:v>Mar-26</c:v>
                </c:pt>
              </c:strCache>
            </c:strRef>
          </c:cat>
          <c:val>
            <c:numRef>
              <c:f>'Sheet 1'!$E$4:$E$100</c:f>
              <c:numCache>
                <c:formatCode>0%</c:formatCode>
                <c:ptCount val="97"/>
                <c:pt idx="0">
                  <c:v>1E-3</c:v>
                </c:pt>
                <c:pt idx="1">
                  <c:v>1E-3</c:v>
                </c:pt>
                <c:pt idx="2">
                  <c:v>1E-3</c:v>
                </c:pt>
                <c:pt idx="3">
                  <c:v>3.0000000000000001E-3</c:v>
                </c:pt>
                <c:pt idx="4">
                  <c:v>6.0000000000000001E-3</c:v>
                </c:pt>
                <c:pt idx="5">
                  <c:v>5.0000000000000001E-3</c:v>
                </c:pt>
                <c:pt idx="6">
                  <c:v>6.0000000000000001E-3</c:v>
                </c:pt>
                <c:pt idx="7">
                  <c:v>3.0000000000000001E-3</c:v>
                </c:pt>
                <c:pt idx="8">
                  <c:v>7.0000000000000001E-3</c:v>
                </c:pt>
                <c:pt idx="9">
                  <c:v>6.0000000000000001E-3</c:v>
                </c:pt>
                <c:pt idx="10">
                  <c:v>1.7999999999999999E-2</c:v>
                </c:pt>
                <c:pt idx="11">
                  <c:v>1.4999999999999999E-2</c:v>
                </c:pt>
                <c:pt idx="12">
                  <c:v>1.9E-2</c:v>
                </c:pt>
                <c:pt idx="13">
                  <c:v>3.3000000000000002E-2</c:v>
                </c:pt>
                <c:pt idx="14">
                  <c:v>2.7E-2</c:v>
                </c:pt>
                <c:pt idx="15">
                  <c:v>0.02</c:v>
                </c:pt>
                <c:pt idx="16">
                  <c:v>2.1000000000000001E-2</c:v>
                </c:pt>
                <c:pt idx="17">
                  <c:v>2.1999999999999999E-2</c:v>
                </c:pt>
                <c:pt idx="18">
                  <c:v>3.5000000000000003E-2</c:v>
                </c:pt>
                <c:pt idx="19">
                  <c:v>3.7999999999999999E-2</c:v>
                </c:pt>
                <c:pt idx="20">
                  <c:v>0.04</c:v>
                </c:pt>
                <c:pt idx="21">
                  <c:v>3.5000000000000003E-2</c:v>
                </c:pt>
                <c:pt idx="22">
                  <c:v>3.6999999999999998E-2</c:v>
                </c:pt>
                <c:pt idx="23">
                  <c:v>2.9000000000000001E-2</c:v>
                </c:pt>
                <c:pt idx="24">
                  <c:v>1.4999999999999999E-2</c:v>
                </c:pt>
                <c:pt idx="25">
                  <c:v>0.01</c:v>
                </c:pt>
                <c:pt idx="26">
                  <c:v>1.9E-2</c:v>
                </c:pt>
                <c:pt idx="27">
                  <c:v>2.5999999999999999E-2</c:v>
                </c:pt>
                <c:pt idx="28">
                  <c:v>3.6999999999999998E-2</c:v>
                </c:pt>
                <c:pt idx="29">
                  <c:v>3.2000000000000001E-2</c:v>
                </c:pt>
                <c:pt idx="30">
                  <c:v>2.7E-2</c:v>
                </c:pt>
                <c:pt idx="31">
                  <c:v>3.1E-2</c:v>
                </c:pt>
                <c:pt idx="32">
                  <c:v>2.9000000000000001E-2</c:v>
                </c:pt>
                <c:pt idx="33">
                  <c:v>0.03</c:v>
                </c:pt>
                <c:pt idx="34">
                  <c:v>3.1E-2</c:v>
                </c:pt>
                <c:pt idx="35">
                  <c:v>3.7999999999999999E-2</c:v>
                </c:pt>
                <c:pt idx="36">
                  <c:v>3.7999999999999999E-2</c:v>
                </c:pt>
                <c:pt idx="37">
                  <c:v>0.04</c:v>
                </c:pt>
                <c:pt idx="38">
                  <c:v>3.6999999999999998E-2</c:v>
                </c:pt>
                <c:pt idx="39">
                  <c:v>4.1000000000000002E-2</c:v>
                </c:pt>
                <c:pt idx="40">
                  <c:v>2.9000000000000001E-2</c:v>
                </c:pt>
                <c:pt idx="41">
                  <c:v>3.3000000000000002E-2</c:v>
                </c:pt>
                <c:pt idx="42">
                  <c:v>3.5999999999999997E-2</c:v>
                </c:pt>
                <c:pt idx="43">
                  <c:v>3.5999999999999997E-2</c:v>
                </c:pt>
                <c:pt idx="44">
                  <c:v>3.3000000000000002E-2</c:v>
                </c:pt>
                <c:pt idx="45">
                  <c:v>3.5000000000000003E-2</c:v>
                </c:pt>
                <c:pt idx="46">
                  <c:v>4.2999999999999997E-2</c:v>
                </c:pt>
                <c:pt idx="47">
                  <c:v>3.7999999999999999E-2</c:v>
                </c:pt>
                <c:pt idx="48">
                  <c:v>3.2000000000000001E-2</c:v>
                </c:pt>
                <c:pt idx="49">
                  <c:v>4.4999999999999998E-2</c:v>
                </c:pt>
                <c:pt idx="50">
                  <c:v>3.7999999999999999E-2</c:v>
                </c:pt>
                <c:pt idx="51">
                  <c:v>3.5999999999999997E-2</c:v>
                </c:pt>
                <c:pt idx="52">
                  <c:v>3.4000000000000002E-2</c:v>
                </c:pt>
                <c:pt idx="53">
                  <c:v>3.6999999999999998E-2</c:v>
                </c:pt>
                <c:pt idx="54">
                  <c:v>3.2000000000000001E-2</c:v>
                </c:pt>
                <c:pt idx="55">
                  <c:v>3.5000000000000003E-2</c:v>
                </c:pt>
                <c:pt idx="56">
                  <c:v>0.05</c:v>
                </c:pt>
                <c:pt idx="57">
                  <c:v>5.7000000000000002E-2</c:v>
                </c:pt>
                <c:pt idx="58">
                  <c:v>4.8000000000000001E-2</c:v>
                </c:pt>
                <c:pt idx="59">
                  <c:v>3.6999999999999998E-2</c:v>
                </c:pt>
                <c:pt idx="60">
                  <c:v>4.3999999999999997E-2</c:v>
                </c:pt>
                <c:pt idx="61">
                  <c:v>5.0999999999999997E-2</c:v>
                </c:pt>
                <c:pt idx="62">
                  <c:v>5.1999999999999998E-2</c:v>
                </c:pt>
                <c:pt idx="63">
                  <c:v>5.1999999999999998E-2</c:v>
                </c:pt>
                <c:pt idx="64">
                  <c:v>6.0999999999999999E-2</c:v>
                </c:pt>
                <c:pt idx="65">
                  <c:v>6.8000000000000005E-2</c:v>
                </c:pt>
                <c:pt idx="66">
                  <c:v>7.6999999999999999E-2</c:v>
                </c:pt>
                <c:pt idx="67">
                  <c:v>0.06</c:v>
                </c:pt>
                <c:pt idx="68">
                  <c:v>6.2E-2</c:v>
                </c:pt>
                <c:pt idx="69">
                  <c:v>7.9000000000000001E-2</c:v>
                </c:pt>
                <c:pt idx="70">
                  <c:v>7.0000000000000007E-2</c:v>
                </c:pt>
                <c:pt idx="71">
                  <c:v>6.5000000000000002E-2</c:v>
                </c:pt>
                <c:pt idx="72">
                  <c:v>8.1000000000000003E-2</c:v>
                </c:pt>
                <c:pt idx="73">
                  <c:v>7.1999999999999995E-2</c:v>
                </c:pt>
                <c:pt idx="74">
                  <c:v>8.5999999999999993E-2</c:v>
                </c:pt>
                <c:pt idx="75">
                  <c:v>0.107</c:v>
                </c:pt>
                <c:pt idx="76">
                  <c:v>0.11899999999999999</c:v>
                </c:pt>
                <c:pt idx="77">
                  <c:v>9.7000000000000003E-2</c:v>
                </c:pt>
                <c:pt idx="78">
                  <c:v>0.123</c:v>
                </c:pt>
                <c:pt idx="79">
                  <c:v>0.114</c:v>
                </c:pt>
                <c:pt idx="80">
                  <c:v>0.123</c:v>
                </c:pt>
                <c:pt idx="81">
                  <c:v>0.13200000000000001</c:v>
                </c:pt>
                <c:pt idx="82">
                  <c:v>0.127</c:v>
                </c:pt>
                <c:pt idx="83">
                  <c:v>0.152</c:v>
                </c:pt>
                <c:pt idx="84">
                  <c:v>0.13100000000000001</c:v>
                </c:pt>
                <c:pt idx="85">
                  <c:v>0.13</c:v>
                </c:pt>
                <c:pt idx="86">
                  <c:v>0.14599999999999999</c:v>
                </c:pt>
                <c:pt idx="87">
                  <c:v>0.14199999999999999</c:v>
                </c:pt>
                <c:pt idx="88">
                  <c:v>0.15</c:v>
                </c:pt>
                <c:pt idx="89">
                  <c:v>0.152</c:v>
                </c:pt>
                <c:pt idx="90">
                  <c:v>0.14899999999999999</c:v>
                </c:pt>
                <c:pt idx="91">
                  <c:v>0.14499999999999999</c:v>
                </c:pt>
                <c:pt idx="92">
                  <c:v>0.16500000000000001</c:v>
                </c:pt>
                <c:pt idx="93">
                  <c:v>0.152</c:v>
                </c:pt>
                <c:pt idx="94">
                  <c:v>0.14299999999999999</c:v>
                </c:pt>
                <c:pt idx="95">
                  <c:v>0.183</c:v>
                </c:pt>
                <c:pt idx="96">
                  <c:v>0.19900000000000001</c:v>
                </c:pt>
              </c:numCache>
            </c:numRef>
          </c:val>
          <c:smooth val="0"/>
          <c:extLst>
            <c:ext xmlns:c16="http://schemas.microsoft.com/office/drawing/2014/chart" uri="{C3380CC4-5D6E-409C-BE32-E72D297353CC}">
              <c16:uniqueId val="{00000000-03BE-4743-B310-D12D7C381DF8}"/>
            </c:ext>
          </c:extLst>
        </c:ser>
        <c:dLbls>
          <c:showLegendKey val="0"/>
          <c:showVal val="0"/>
          <c:showCatName val="0"/>
          <c:showSerName val="0"/>
          <c:showPercent val="0"/>
          <c:showBubbleSize val="0"/>
        </c:dLbls>
        <c:smooth val="0"/>
        <c:axId val="1646480624"/>
        <c:axId val="1646480984"/>
      </c:lineChart>
      <c:catAx>
        <c:axId val="164648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646480984"/>
        <c:crosses val="autoZero"/>
        <c:auto val="1"/>
        <c:lblAlgn val="ctr"/>
        <c:lblOffset val="100"/>
        <c:noMultiLvlLbl val="0"/>
      </c:catAx>
      <c:valAx>
        <c:axId val="1646480984"/>
        <c:scaling>
          <c:orientation val="minMax"/>
          <c:max val="0.23"/>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Auto-X - Trade Volume %</a:t>
                </a:r>
              </a:p>
            </c:rich>
          </c:tx>
          <c:layout>
            <c:manualLayout>
              <c:xMode val="edge"/>
              <c:yMode val="edge"/>
              <c:x val="2.1126729828517394E-2"/>
              <c:y val="0.3416030430784537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6480624"/>
        <c:crossesAt val="1"/>
        <c:crossBetween val="between"/>
        <c:majorUnit val="5.000000000000001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Average Weekly Responses per Inquiry and Bid/Ask Spread</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'CHART FOR LISA'!$B$1</c:f>
              <c:strCache>
                <c:ptCount val="1"/>
                <c:pt idx="0">
                  <c:v>Avg OT Responses</c:v>
                </c:pt>
              </c:strCache>
            </c:strRef>
          </c:tx>
          <c:spPr>
            <a:solidFill>
              <a:schemeClr val="accent1"/>
            </a:solidFill>
            <a:ln w="50800">
              <a:solidFill>
                <a:srgbClr val="0084C6"/>
              </a:solidFill>
            </a:ln>
            <a:effectLst/>
          </c:spPr>
          <c:invertIfNegative val="0"/>
          <c:cat>
            <c:numRef>
              <c:f>'CHART FOR LISA'!$A$2:$A$58</c:f>
              <c:numCache>
                <c:formatCode>m/d/yyyy</c:formatCode>
                <c:ptCount val="57"/>
                <c:pt idx="0">
                  <c:v>46110</c:v>
                </c:pt>
                <c:pt idx="1">
                  <c:v>46103</c:v>
                </c:pt>
                <c:pt idx="2">
                  <c:v>46096</c:v>
                </c:pt>
                <c:pt idx="3">
                  <c:v>46089</c:v>
                </c:pt>
                <c:pt idx="4">
                  <c:v>46082</c:v>
                </c:pt>
                <c:pt idx="5">
                  <c:v>46075</c:v>
                </c:pt>
                <c:pt idx="6">
                  <c:v>46068</c:v>
                </c:pt>
                <c:pt idx="7">
                  <c:v>46061</c:v>
                </c:pt>
                <c:pt idx="8">
                  <c:v>46054</c:v>
                </c:pt>
                <c:pt idx="9">
                  <c:v>46047</c:v>
                </c:pt>
                <c:pt idx="10">
                  <c:v>46040</c:v>
                </c:pt>
                <c:pt idx="11">
                  <c:v>46033</c:v>
                </c:pt>
                <c:pt idx="12">
                  <c:v>46026</c:v>
                </c:pt>
                <c:pt idx="13">
                  <c:v>46019</c:v>
                </c:pt>
                <c:pt idx="14">
                  <c:v>46012</c:v>
                </c:pt>
                <c:pt idx="15">
                  <c:v>46005</c:v>
                </c:pt>
                <c:pt idx="16">
                  <c:v>45998</c:v>
                </c:pt>
                <c:pt idx="17">
                  <c:v>45991</c:v>
                </c:pt>
                <c:pt idx="18">
                  <c:v>45984</c:v>
                </c:pt>
                <c:pt idx="19">
                  <c:v>45977</c:v>
                </c:pt>
                <c:pt idx="20">
                  <c:v>45970</c:v>
                </c:pt>
                <c:pt idx="21">
                  <c:v>45963</c:v>
                </c:pt>
                <c:pt idx="22">
                  <c:v>45956</c:v>
                </c:pt>
                <c:pt idx="23">
                  <c:v>45949</c:v>
                </c:pt>
                <c:pt idx="24">
                  <c:v>45942</c:v>
                </c:pt>
                <c:pt idx="25">
                  <c:v>45935</c:v>
                </c:pt>
                <c:pt idx="26">
                  <c:v>45928</c:v>
                </c:pt>
                <c:pt idx="27">
                  <c:v>45921</c:v>
                </c:pt>
                <c:pt idx="28">
                  <c:v>45914</c:v>
                </c:pt>
                <c:pt idx="29">
                  <c:v>45907</c:v>
                </c:pt>
                <c:pt idx="30">
                  <c:v>45900</c:v>
                </c:pt>
                <c:pt idx="31">
                  <c:v>45893</c:v>
                </c:pt>
                <c:pt idx="32">
                  <c:v>45886</c:v>
                </c:pt>
                <c:pt idx="33">
                  <c:v>45879</c:v>
                </c:pt>
                <c:pt idx="34">
                  <c:v>45872</c:v>
                </c:pt>
                <c:pt idx="35">
                  <c:v>45865</c:v>
                </c:pt>
                <c:pt idx="36">
                  <c:v>45858</c:v>
                </c:pt>
                <c:pt idx="37">
                  <c:v>45851</c:v>
                </c:pt>
                <c:pt idx="38">
                  <c:v>45844</c:v>
                </c:pt>
                <c:pt idx="39">
                  <c:v>45837</c:v>
                </c:pt>
                <c:pt idx="40">
                  <c:v>45830</c:v>
                </c:pt>
                <c:pt idx="41">
                  <c:v>45823</c:v>
                </c:pt>
                <c:pt idx="42">
                  <c:v>45816</c:v>
                </c:pt>
                <c:pt idx="43">
                  <c:v>45809</c:v>
                </c:pt>
                <c:pt idx="44">
                  <c:v>45802</c:v>
                </c:pt>
                <c:pt idx="45">
                  <c:v>45795</c:v>
                </c:pt>
                <c:pt idx="46">
                  <c:v>45788</c:v>
                </c:pt>
                <c:pt idx="47">
                  <c:v>45781</c:v>
                </c:pt>
                <c:pt idx="48">
                  <c:v>45774</c:v>
                </c:pt>
                <c:pt idx="49">
                  <c:v>45767</c:v>
                </c:pt>
                <c:pt idx="50">
                  <c:v>45760</c:v>
                </c:pt>
                <c:pt idx="51">
                  <c:v>45753</c:v>
                </c:pt>
                <c:pt idx="52">
                  <c:v>45746</c:v>
                </c:pt>
                <c:pt idx="53">
                  <c:v>45739</c:v>
                </c:pt>
                <c:pt idx="54">
                  <c:v>45732</c:v>
                </c:pt>
                <c:pt idx="55">
                  <c:v>45725</c:v>
                </c:pt>
                <c:pt idx="56">
                  <c:v>45718</c:v>
                </c:pt>
              </c:numCache>
            </c:numRef>
          </c:cat>
          <c:val>
            <c:numRef>
              <c:f>'CHART FOR LISA'!$B$2:$B$58</c:f>
              <c:numCache>
                <c:formatCode>0.0</c:formatCode>
                <c:ptCount val="57"/>
                <c:pt idx="1">
                  <c:v>2.019656967</c:v>
                </c:pt>
                <c:pt idx="2">
                  <c:v>2.1783420900000001</c:v>
                </c:pt>
                <c:pt idx="3">
                  <c:v>2.1173190129999999</c:v>
                </c:pt>
                <c:pt idx="4">
                  <c:v>2.105319046</c:v>
                </c:pt>
                <c:pt idx="5">
                  <c:v>2.0131236229999998</c:v>
                </c:pt>
                <c:pt idx="6">
                  <c:v>2.0619341859999998</c:v>
                </c:pt>
                <c:pt idx="7">
                  <c:v>2.0528483990000002</c:v>
                </c:pt>
                <c:pt idx="8">
                  <c:v>2.1791104049999999</c:v>
                </c:pt>
                <c:pt idx="9">
                  <c:v>2.1592912630000001</c:v>
                </c:pt>
                <c:pt idx="10">
                  <c:v>2.0587442739999999</c:v>
                </c:pt>
                <c:pt idx="11">
                  <c:v>2.268608414</c:v>
                </c:pt>
                <c:pt idx="12">
                  <c:v>2.184094097</c:v>
                </c:pt>
                <c:pt idx="13">
                  <c:v>2.2355413249999998</c:v>
                </c:pt>
                <c:pt idx="14">
                  <c:v>2.4001024590000002</c:v>
                </c:pt>
                <c:pt idx="15">
                  <c:v>2.2227889520000002</c:v>
                </c:pt>
                <c:pt idx="16">
                  <c:v>2.2238411990000002</c:v>
                </c:pt>
                <c:pt idx="17">
                  <c:v>2.1590887780000001</c:v>
                </c:pt>
                <c:pt idx="18">
                  <c:v>2.164240629</c:v>
                </c:pt>
                <c:pt idx="19">
                  <c:v>2.1290451460000002</c:v>
                </c:pt>
                <c:pt idx="20">
                  <c:v>2.0420477639999999</c:v>
                </c:pt>
                <c:pt idx="21">
                  <c:v>2.1064834690000001</c:v>
                </c:pt>
                <c:pt idx="22">
                  <c:v>1.8861682239999999</c:v>
                </c:pt>
                <c:pt idx="23">
                  <c:v>2.0778740490000001</c:v>
                </c:pt>
                <c:pt idx="24">
                  <c:v>1.8604521039999999</c:v>
                </c:pt>
                <c:pt idx="25">
                  <c:v>1.858698972</c:v>
                </c:pt>
                <c:pt idx="26">
                  <c:v>1.715631624</c:v>
                </c:pt>
                <c:pt idx="27">
                  <c:v>1.8634419550000001</c:v>
                </c:pt>
                <c:pt idx="28">
                  <c:v>1.8319372279999999</c:v>
                </c:pt>
                <c:pt idx="29">
                  <c:v>1.864678018</c:v>
                </c:pt>
                <c:pt idx="30">
                  <c:v>1.818426001</c:v>
                </c:pt>
                <c:pt idx="31">
                  <c:v>1.881612091</c:v>
                </c:pt>
                <c:pt idx="32">
                  <c:v>1.694038245</c:v>
                </c:pt>
                <c:pt idx="33">
                  <c:v>1.8187500000000001</c:v>
                </c:pt>
                <c:pt idx="34">
                  <c:v>1.7048057489999999</c:v>
                </c:pt>
                <c:pt idx="35">
                  <c:v>1.5813283789999999</c:v>
                </c:pt>
                <c:pt idx="36">
                  <c:v>1.7641170429999999</c:v>
                </c:pt>
                <c:pt idx="37">
                  <c:v>1.7511944580000001</c:v>
                </c:pt>
                <c:pt idx="38">
                  <c:v>1.83752564</c:v>
                </c:pt>
                <c:pt idx="39">
                  <c:v>1.5794298490000001</c:v>
                </c:pt>
                <c:pt idx="40">
                  <c:v>1.823173613</c:v>
                </c:pt>
                <c:pt idx="41">
                  <c:v>1.8062015499999999</c:v>
                </c:pt>
                <c:pt idx="42">
                  <c:v>1.8436436199999999</c:v>
                </c:pt>
                <c:pt idx="43">
                  <c:v>1.81715439</c:v>
                </c:pt>
                <c:pt idx="44">
                  <c:v>1.7832225909999999</c:v>
                </c:pt>
                <c:pt idx="45">
                  <c:v>1.844544408</c:v>
                </c:pt>
                <c:pt idx="46">
                  <c:v>1.86430706</c:v>
                </c:pt>
                <c:pt idx="47">
                  <c:v>1.9022978420000001</c:v>
                </c:pt>
                <c:pt idx="48">
                  <c:v>1.7407750500000001</c:v>
                </c:pt>
                <c:pt idx="49">
                  <c:v>1.8087700149999999</c:v>
                </c:pt>
                <c:pt idx="50">
                  <c:v>1.562622197</c:v>
                </c:pt>
                <c:pt idx="51">
                  <c:v>1.4420336789999999</c:v>
                </c:pt>
                <c:pt idx="52">
                  <c:v>1.6353566349999999</c:v>
                </c:pt>
                <c:pt idx="53">
                  <c:v>2.2034878020000002</c:v>
                </c:pt>
                <c:pt idx="54">
                  <c:v>2.0625371069999998</c:v>
                </c:pt>
                <c:pt idx="55">
                  <c:v>1.785203474</c:v>
                </c:pt>
                <c:pt idx="56">
                  <c:v>1.9299563319999999</c:v>
                </c:pt>
              </c:numCache>
            </c:numRef>
          </c:val>
          <c:extLst>
            <c:ext xmlns:c16="http://schemas.microsoft.com/office/drawing/2014/chart" uri="{C3380CC4-5D6E-409C-BE32-E72D297353CC}">
              <c16:uniqueId val="{00000000-0E4C-48E4-A7B6-B08BCDE04D4C}"/>
            </c:ext>
          </c:extLst>
        </c:ser>
        <c:ser>
          <c:idx val="1"/>
          <c:order val="1"/>
          <c:tx>
            <c:strRef>
              <c:f>'CHART FOR LISA'!$C$1</c:f>
              <c:strCache>
                <c:ptCount val="1"/>
                <c:pt idx="0">
                  <c:v>Algo Responses</c:v>
                </c:pt>
              </c:strCache>
            </c:strRef>
          </c:tx>
          <c:spPr>
            <a:solidFill>
              <a:srgbClr val="98C336"/>
            </a:solidFill>
            <a:ln w="50800">
              <a:solidFill>
                <a:srgbClr val="98C336">
                  <a:alpha val="97000"/>
                </a:srgbClr>
              </a:solidFill>
            </a:ln>
            <a:effectLst/>
          </c:spPr>
          <c:invertIfNegative val="0"/>
          <c:cat>
            <c:numRef>
              <c:f>'CHART FOR LISA'!$A$2:$A$58</c:f>
              <c:numCache>
                <c:formatCode>m/d/yyyy</c:formatCode>
                <c:ptCount val="57"/>
                <c:pt idx="0">
                  <c:v>46110</c:v>
                </c:pt>
                <c:pt idx="1">
                  <c:v>46103</c:v>
                </c:pt>
                <c:pt idx="2">
                  <c:v>46096</c:v>
                </c:pt>
                <c:pt idx="3">
                  <c:v>46089</c:v>
                </c:pt>
                <c:pt idx="4">
                  <c:v>46082</c:v>
                </c:pt>
                <c:pt idx="5">
                  <c:v>46075</c:v>
                </c:pt>
                <c:pt idx="6">
                  <c:v>46068</c:v>
                </c:pt>
                <c:pt idx="7">
                  <c:v>46061</c:v>
                </c:pt>
                <c:pt idx="8">
                  <c:v>46054</c:v>
                </c:pt>
                <c:pt idx="9">
                  <c:v>46047</c:v>
                </c:pt>
                <c:pt idx="10">
                  <c:v>46040</c:v>
                </c:pt>
                <c:pt idx="11">
                  <c:v>46033</c:v>
                </c:pt>
                <c:pt idx="12">
                  <c:v>46026</c:v>
                </c:pt>
                <c:pt idx="13">
                  <c:v>46019</c:v>
                </c:pt>
                <c:pt idx="14">
                  <c:v>46012</c:v>
                </c:pt>
                <c:pt idx="15">
                  <c:v>46005</c:v>
                </c:pt>
                <c:pt idx="16">
                  <c:v>45998</c:v>
                </c:pt>
                <c:pt idx="17">
                  <c:v>45991</c:v>
                </c:pt>
                <c:pt idx="18">
                  <c:v>45984</c:v>
                </c:pt>
                <c:pt idx="19">
                  <c:v>45977</c:v>
                </c:pt>
                <c:pt idx="20">
                  <c:v>45970</c:v>
                </c:pt>
                <c:pt idx="21">
                  <c:v>45963</c:v>
                </c:pt>
                <c:pt idx="22">
                  <c:v>45956</c:v>
                </c:pt>
                <c:pt idx="23">
                  <c:v>45949</c:v>
                </c:pt>
                <c:pt idx="24">
                  <c:v>45942</c:v>
                </c:pt>
                <c:pt idx="25">
                  <c:v>45935</c:v>
                </c:pt>
                <c:pt idx="26">
                  <c:v>45928</c:v>
                </c:pt>
                <c:pt idx="27">
                  <c:v>45921</c:v>
                </c:pt>
                <c:pt idx="28">
                  <c:v>45914</c:v>
                </c:pt>
                <c:pt idx="29">
                  <c:v>45907</c:v>
                </c:pt>
                <c:pt idx="30">
                  <c:v>45900</c:v>
                </c:pt>
                <c:pt idx="31">
                  <c:v>45893</c:v>
                </c:pt>
                <c:pt idx="32">
                  <c:v>45886</c:v>
                </c:pt>
                <c:pt idx="33">
                  <c:v>45879</c:v>
                </c:pt>
                <c:pt idx="34">
                  <c:v>45872</c:v>
                </c:pt>
                <c:pt idx="35">
                  <c:v>45865</c:v>
                </c:pt>
                <c:pt idx="36">
                  <c:v>45858</c:v>
                </c:pt>
                <c:pt idx="37">
                  <c:v>45851</c:v>
                </c:pt>
                <c:pt idx="38">
                  <c:v>45844</c:v>
                </c:pt>
                <c:pt idx="39">
                  <c:v>45837</c:v>
                </c:pt>
                <c:pt idx="40">
                  <c:v>45830</c:v>
                </c:pt>
                <c:pt idx="41">
                  <c:v>45823</c:v>
                </c:pt>
                <c:pt idx="42">
                  <c:v>45816</c:v>
                </c:pt>
                <c:pt idx="43">
                  <c:v>45809</c:v>
                </c:pt>
                <c:pt idx="44">
                  <c:v>45802</c:v>
                </c:pt>
                <c:pt idx="45">
                  <c:v>45795</c:v>
                </c:pt>
                <c:pt idx="46">
                  <c:v>45788</c:v>
                </c:pt>
                <c:pt idx="47">
                  <c:v>45781</c:v>
                </c:pt>
                <c:pt idx="48">
                  <c:v>45774</c:v>
                </c:pt>
                <c:pt idx="49">
                  <c:v>45767</c:v>
                </c:pt>
                <c:pt idx="50">
                  <c:v>45760</c:v>
                </c:pt>
                <c:pt idx="51">
                  <c:v>45753</c:v>
                </c:pt>
                <c:pt idx="52">
                  <c:v>45746</c:v>
                </c:pt>
                <c:pt idx="53">
                  <c:v>45739</c:v>
                </c:pt>
                <c:pt idx="54">
                  <c:v>45732</c:v>
                </c:pt>
                <c:pt idx="55">
                  <c:v>45725</c:v>
                </c:pt>
                <c:pt idx="56">
                  <c:v>45718</c:v>
                </c:pt>
              </c:numCache>
            </c:numRef>
          </c:cat>
          <c:val>
            <c:numRef>
              <c:f>'CHART FOR LISA'!$C$2:$C$58</c:f>
              <c:numCache>
                <c:formatCode>0.0</c:formatCode>
                <c:ptCount val="57"/>
                <c:pt idx="1">
                  <c:v>2.2313549529999999</c:v>
                </c:pt>
                <c:pt idx="2">
                  <c:v>2.4282272329999999</c:v>
                </c:pt>
                <c:pt idx="3">
                  <c:v>2.0838104639999999</c:v>
                </c:pt>
                <c:pt idx="4">
                  <c:v>2.2546306</c:v>
                </c:pt>
                <c:pt idx="5">
                  <c:v>2.761626503</c:v>
                </c:pt>
                <c:pt idx="6">
                  <c:v>2.664599054</c:v>
                </c:pt>
                <c:pt idx="7">
                  <c:v>2.807223875</c:v>
                </c:pt>
                <c:pt idx="8">
                  <c:v>2.9718537270000001</c:v>
                </c:pt>
                <c:pt idx="9">
                  <c:v>3.1949670960000001</c:v>
                </c:pt>
                <c:pt idx="10">
                  <c:v>3.2324393360000001</c:v>
                </c:pt>
                <c:pt idx="11">
                  <c:v>3.4008334269999998</c:v>
                </c:pt>
                <c:pt idx="12">
                  <c:v>3.437841277</c:v>
                </c:pt>
                <c:pt idx="13">
                  <c:v>3.382373421</c:v>
                </c:pt>
                <c:pt idx="14">
                  <c:v>3.401162791</c:v>
                </c:pt>
                <c:pt idx="15">
                  <c:v>3.3512893209999999</c:v>
                </c:pt>
                <c:pt idx="16">
                  <c:v>3.1552598519999999</c:v>
                </c:pt>
                <c:pt idx="17">
                  <c:v>3.250933801</c:v>
                </c:pt>
                <c:pt idx="18">
                  <c:v>2.9652550990000002</c:v>
                </c:pt>
                <c:pt idx="19">
                  <c:v>2.848556759</c:v>
                </c:pt>
                <c:pt idx="20">
                  <c:v>2.6669308890000001</c:v>
                </c:pt>
                <c:pt idx="21">
                  <c:v>2.544511049</c:v>
                </c:pt>
                <c:pt idx="22">
                  <c:v>2.6898886219999998</c:v>
                </c:pt>
                <c:pt idx="23">
                  <c:v>2.7139536999999998</c:v>
                </c:pt>
                <c:pt idx="24">
                  <c:v>2.5362903229999998</c:v>
                </c:pt>
                <c:pt idx="25">
                  <c:v>2.7507840269999999</c:v>
                </c:pt>
                <c:pt idx="26">
                  <c:v>3.3219825649999999</c:v>
                </c:pt>
                <c:pt idx="27">
                  <c:v>3.143862919</c:v>
                </c:pt>
                <c:pt idx="28">
                  <c:v>3.1255190540000002</c:v>
                </c:pt>
                <c:pt idx="29">
                  <c:v>2.8822629129999999</c:v>
                </c:pt>
                <c:pt idx="30">
                  <c:v>2.7551417169999999</c:v>
                </c:pt>
                <c:pt idx="31">
                  <c:v>2.9390433429999998</c:v>
                </c:pt>
                <c:pt idx="32">
                  <c:v>2.5641876109999999</c:v>
                </c:pt>
                <c:pt idx="33">
                  <c:v>2.8587949469999998</c:v>
                </c:pt>
                <c:pt idx="34">
                  <c:v>2.6379117399999998</c:v>
                </c:pt>
                <c:pt idx="35">
                  <c:v>2.5004367900000002</c:v>
                </c:pt>
                <c:pt idx="36">
                  <c:v>2.5401532649999998</c:v>
                </c:pt>
                <c:pt idx="37">
                  <c:v>2.8398321210000002</c:v>
                </c:pt>
                <c:pt idx="38">
                  <c:v>2.6250497190000002</c:v>
                </c:pt>
                <c:pt idx="39">
                  <c:v>2.7724092699999998</c:v>
                </c:pt>
                <c:pt idx="40">
                  <c:v>2.4601926700000001</c:v>
                </c:pt>
                <c:pt idx="41">
                  <c:v>2.817456296</c:v>
                </c:pt>
                <c:pt idx="42">
                  <c:v>2.6147344769999998</c:v>
                </c:pt>
                <c:pt idx="43">
                  <c:v>2.5132008180000001</c:v>
                </c:pt>
                <c:pt idx="44">
                  <c:v>2.7928325489999999</c:v>
                </c:pt>
                <c:pt idx="45">
                  <c:v>2.2899252090000002</c:v>
                </c:pt>
                <c:pt idx="46">
                  <c:v>2.1196397939999998</c:v>
                </c:pt>
                <c:pt idx="47">
                  <c:v>2.3013573940000001</c:v>
                </c:pt>
                <c:pt idx="48">
                  <c:v>2.0306770479999998</c:v>
                </c:pt>
                <c:pt idx="49">
                  <c:v>1.8068905260000001</c:v>
                </c:pt>
                <c:pt idx="50">
                  <c:v>1.7732898399999999</c:v>
                </c:pt>
                <c:pt idx="51">
                  <c:v>1.237157034</c:v>
                </c:pt>
                <c:pt idx="52">
                  <c:v>1.800477573</c:v>
                </c:pt>
                <c:pt idx="53">
                  <c:v>2.5280245020000001</c:v>
                </c:pt>
                <c:pt idx="54">
                  <c:v>2.6793145649999999</c:v>
                </c:pt>
                <c:pt idx="55">
                  <c:v>2.3079371819999999</c:v>
                </c:pt>
                <c:pt idx="56">
                  <c:v>2.3227503430000001</c:v>
                </c:pt>
              </c:numCache>
            </c:numRef>
          </c:val>
          <c:extLst>
            <c:ext xmlns:c16="http://schemas.microsoft.com/office/drawing/2014/chart" uri="{C3380CC4-5D6E-409C-BE32-E72D297353CC}">
              <c16:uniqueId val="{00000001-0E4C-48E4-A7B6-B08BCDE04D4C}"/>
            </c:ext>
          </c:extLst>
        </c:ser>
        <c:ser>
          <c:idx val="2"/>
          <c:order val="2"/>
          <c:tx>
            <c:strRef>
              <c:f>'CHART FOR LISA'!$D$1</c:f>
              <c:strCache>
                <c:ptCount val="1"/>
                <c:pt idx="0">
                  <c:v>Dealer Ex-Algo Responses</c:v>
                </c:pt>
              </c:strCache>
            </c:strRef>
          </c:tx>
          <c:spPr>
            <a:solidFill>
              <a:schemeClr val="accent6"/>
            </a:solidFill>
            <a:ln w="50800">
              <a:solidFill>
                <a:srgbClr val="7C94A6"/>
              </a:solidFill>
            </a:ln>
            <a:effectLst/>
          </c:spPr>
          <c:invertIfNegative val="0"/>
          <c:cat>
            <c:numRef>
              <c:f>'CHART FOR LISA'!$A$2:$A$58</c:f>
              <c:numCache>
                <c:formatCode>m/d/yyyy</c:formatCode>
                <c:ptCount val="57"/>
                <c:pt idx="0">
                  <c:v>46110</c:v>
                </c:pt>
                <c:pt idx="1">
                  <c:v>46103</c:v>
                </c:pt>
                <c:pt idx="2">
                  <c:v>46096</c:v>
                </c:pt>
                <c:pt idx="3">
                  <c:v>46089</c:v>
                </c:pt>
                <c:pt idx="4">
                  <c:v>46082</c:v>
                </c:pt>
                <c:pt idx="5">
                  <c:v>46075</c:v>
                </c:pt>
                <c:pt idx="6">
                  <c:v>46068</c:v>
                </c:pt>
                <c:pt idx="7">
                  <c:v>46061</c:v>
                </c:pt>
                <c:pt idx="8">
                  <c:v>46054</c:v>
                </c:pt>
                <c:pt idx="9">
                  <c:v>46047</c:v>
                </c:pt>
                <c:pt idx="10">
                  <c:v>46040</c:v>
                </c:pt>
                <c:pt idx="11">
                  <c:v>46033</c:v>
                </c:pt>
                <c:pt idx="12">
                  <c:v>46026</c:v>
                </c:pt>
                <c:pt idx="13">
                  <c:v>46019</c:v>
                </c:pt>
                <c:pt idx="14">
                  <c:v>46012</c:v>
                </c:pt>
                <c:pt idx="15">
                  <c:v>46005</c:v>
                </c:pt>
                <c:pt idx="16">
                  <c:v>45998</c:v>
                </c:pt>
                <c:pt idx="17">
                  <c:v>45991</c:v>
                </c:pt>
                <c:pt idx="18">
                  <c:v>45984</c:v>
                </c:pt>
                <c:pt idx="19">
                  <c:v>45977</c:v>
                </c:pt>
                <c:pt idx="20">
                  <c:v>45970</c:v>
                </c:pt>
                <c:pt idx="21">
                  <c:v>45963</c:v>
                </c:pt>
                <c:pt idx="22">
                  <c:v>45956</c:v>
                </c:pt>
                <c:pt idx="23">
                  <c:v>45949</c:v>
                </c:pt>
                <c:pt idx="24">
                  <c:v>45942</c:v>
                </c:pt>
                <c:pt idx="25">
                  <c:v>45935</c:v>
                </c:pt>
                <c:pt idx="26">
                  <c:v>45928</c:v>
                </c:pt>
                <c:pt idx="27">
                  <c:v>45921</c:v>
                </c:pt>
                <c:pt idx="28">
                  <c:v>45914</c:v>
                </c:pt>
                <c:pt idx="29">
                  <c:v>45907</c:v>
                </c:pt>
                <c:pt idx="30">
                  <c:v>45900</c:v>
                </c:pt>
                <c:pt idx="31">
                  <c:v>45893</c:v>
                </c:pt>
                <c:pt idx="32">
                  <c:v>45886</c:v>
                </c:pt>
                <c:pt idx="33">
                  <c:v>45879</c:v>
                </c:pt>
                <c:pt idx="34">
                  <c:v>45872</c:v>
                </c:pt>
                <c:pt idx="35">
                  <c:v>45865</c:v>
                </c:pt>
                <c:pt idx="36">
                  <c:v>45858</c:v>
                </c:pt>
                <c:pt idx="37">
                  <c:v>45851</c:v>
                </c:pt>
                <c:pt idx="38">
                  <c:v>45844</c:v>
                </c:pt>
                <c:pt idx="39">
                  <c:v>45837</c:v>
                </c:pt>
                <c:pt idx="40">
                  <c:v>45830</c:v>
                </c:pt>
                <c:pt idx="41">
                  <c:v>45823</c:v>
                </c:pt>
                <c:pt idx="42">
                  <c:v>45816</c:v>
                </c:pt>
                <c:pt idx="43">
                  <c:v>45809</c:v>
                </c:pt>
                <c:pt idx="44">
                  <c:v>45802</c:v>
                </c:pt>
                <c:pt idx="45">
                  <c:v>45795</c:v>
                </c:pt>
                <c:pt idx="46">
                  <c:v>45788</c:v>
                </c:pt>
                <c:pt idx="47">
                  <c:v>45781</c:v>
                </c:pt>
                <c:pt idx="48">
                  <c:v>45774</c:v>
                </c:pt>
                <c:pt idx="49">
                  <c:v>45767</c:v>
                </c:pt>
                <c:pt idx="50">
                  <c:v>45760</c:v>
                </c:pt>
                <c:pt idx="51">
                  <c:v>45753</c:v>
                </c:pt>
                <c:pt idx="52">
                  <c:v>45746</c:v>
                </c:pt>
                <c:pt idx="53">
                  <c:v>45739</c:v>
                </c:pt>
                <c:pt idx="54">
                  <c:v>45732</c:v>
                </c:pt>
                <c:pt idx="55">
                  <c:v>45725</c:v>
                </c:pt>
                <c:pt idx="56">
                  <c:v>45718</c:v>
                </c:pt>
              </c:numCache>
            </c:numRef>
          </c:cat>
          <c:val>
            <c:numRef>
              <c:f>'CHART FOR LISA'!$D$2:$D$58</c:f>
              <c:numCache>
                <c:formatCode>0.0</c:formatCode>
                <c:ptCount val="57"/>
                <c:pt idx="1">
                  <c:v>2.9065328859999999</c:v>
                </c:pt>
                <c:pt idx="2">
                  <c:v>2.6483440839999997</c:v>
                </c:pt>
                <c:pt idx="3">
                  <c:v>2.9190812020000001</c:v>
                </c:pt>
                <c:pt idx="4">
                  <c:v>2.6379265969999999</c:v>
                </c:pt>
                <c:pt idx="5">
                  <c:v>2.340857969</c:v>
                </c:pt>
                <c:pt idx="6">
                  <c:v>2.3509204170000002</c:v>
                </c:pt>
                <c:pt idx="7">
                  <c:v>2.3705068219999994</c:v>
                </c:pt>
                <c:pt idx="8">
                  <c:v>2.07649814</c:v>
                </c:pt>
                <c:pt idx="9">
                  <c:v>1.982042592</c:v>
                </c:pt>
                <c:pt idx="10">
                  <c:v>2.1582909250000002</c:v>
                </c:pt>
                <c:pt idx="11">
                  <c:v>2.026697780000001</c:v>
                </c:pt>
                <c:pt idx="12">
                  <c:v>1.9743741110000004</c:v>
                </c:pt>
                <c:pt idx="13">
                  <c:v>1.5159655819999998</c:v>
                </c:pt>
                <c:pt idx="14">
                  <c:v>1.4279867990000001</c:v>
                </c:pt>
                <c:pt idx="15">
                  <c:v>1.7650613670000004</c:v>
                </c:pt>
                <c:pt idx="16">
                  <c:v>1.7893077760000002</c:v>
                </c:pt>
                <c:pt idx="17">
                  <c:v>1.7943460340000001</c:v>
                </c:pt>
                <c:pt idx="18">
                  <c:v>1.8453851170000002</c:v>
                </c:pt>
                <c:pt idx="19">
                  <c:v>1.8587944189999996</c:v>
                </c:pt>
                <c:pt idx="20">
                  <c:v>2.0614735829999997</c:v>
                </c:pt>
                <c:pt idx="21">
                  <c:v>1.8137972380000003</c:v>
                </c:pt>
                <c:pt idx="22">
                  <c:v>2.1722609109999995</c:v>
                </c:pt>
                <c:pt idx="23">
                  <c:v>2.1705560210000003</c:v>
                </c:pt>
                <c:pt idx="24">
                  <c:v>2.1202674210000003</c:v>
                </c:pt>
                <c:pt idx="25">
                  <c:v>1.7125163900000002</c:v>
                </c:pt>
                <c:pt idx="26">
                  <c:v>1.8251478429999999</c:v>
                </c:pt>
                <c:pt idx="27">
                  <c:v>2.0716156960000003</c:v>
                </c:pt>
                <c:pt idx="28">
                  <c:v>1.7655847529999997</c:v>
                </c:pt>
                <c:pt idx="29">
                  <c:v>2.0314485199999996</c:v>
                </c:pt>
                <c:pt idx="30">
                  <c:v>2.3583420320000004</c:v>
                </c:pt>
                <c:pt idx="31">
                  <c:v>1.9462211400000005</c:v>
                </c:pt>
                <c:pt idx="32">
                  <c:v>2.1992169639999997</c:v>
                </c:pt>
                <c:pt idx="33">
                  <c:v>2.1127852420000002</c:v>
                </c:pt>
                <c:pt idx="34">
                  <c:v>1.970666746</c:v>
                </c:pt>
                <c:pt idx="35">
                  <c:v>2.2270132799999995</c:v>
                </c:pt>
                <c:pt idx="36">
                  <c:v>2.3025058730000003</c:v>
                </c:pt>
                <c:pt idx="37">
                  <c:v>2.253813364</c:v>
                </c:pt>
                <c:pt idx="38">
                  <c:v>2.1631398519999996</c:v>
                </c:pt>
                <c:pt idx="39">
                  <c:v>2.098021138</c:v>
                </c:pt>
                <c:pt idx="40">
                  <c:v>2.1071450110000001</c:v>
                </c:pt>
                <c:pt idx="41">
                  <c:v>2.1276118679999998</c:v>
                </c:pt>
                <c:pt idx="42">
                  <c:v>2.3552150479999998</c:v>
                </c:pt>
                <c:pt idx="43">
                  <c:v>2.7139434799999993</c:v>
                </c:pt>
                <c:pt idx="44">
                  <c:v>2.3146217700000005</c:v>
                </c:pt>
                <c:pt idx="45">
                  <c:v>2.6695893849999992</c:v>
                </c:pt>
                <c:pt idx="46">
                  <c:v>2.4475062650000003</c:v>
                </c:pt>
                <c:pt idx="47">
                  <c:v>2.3605440269999995</c:v>
                </c:pt>
                <c:pt idx="48">
                  <c:v>2.2842835819999996</c:v>
                </c:pt>
                <c:pt idx="49">
                  <c:v>2.7099398960000003</c:v>
                </c:pt>
                <c:pt idx="50">
                  <c:v>2.4314255129999998</c:v>
                </c:pt>
                <c:pt idx="51">
                  <c:v>1.9637497020000003</c:v>
                </c:pt>
                <c:pt idx="52">
                  <c:v>2.5712011939999995</c:v>
                </c:pt>
                <c:pt idx="53">
                  <c:v>2.3436322049999996</c:v>
                </c:pt>
                <c:pt idx="54">
                  <c:v>2.1561297250000004</c:v>
                </c:pt>
                <c:pt idx="55">
                  <c:v>2.3238523630000003</c:v>
                </c:pt>
                <c:pt idx="56">
                  <c:v>2.6043238930000001</c:v>
                </c:pt>
              </c:numCache>
            </c:numRef>
          </c:val>
          <c:extLst>
            <c:ext xmlns:c16="http://schemas.microsoft.com/office/drawing/2014/chart" uri="{C3380CC4-5D6E-409C-BE32-E72D297353CC}">
              <c16:uniqueId val="{00000002-0E4C-48E4-A7B6-B08BCDE04D4C}"/>
            </c:ext>
          </c:extLst>
        </c:ser>
        <c:dLbls>
          <c:showLegendKey val="0"/>
          <c:showVal val="0"/>
          <c:showCatName val="0"/>
          <c:showSerName val="0"/>
          <c:showPercent val="0"/>
          <c:showBubbleSize val="0"/>
        </c:dLbls>
        <c:gapWidth val="200"/>
        <c:overlap val="100"/>
        <c:axId val="1771414536"/>
        <c:axId val="1771419576"/>
      </c:barChart>
      <c:lineChart>
        <c:grouping val="standard"/>
        <c:varyColors val="0"/>
        <c:ser>
          <c:idx val="3"/>
          <c:order val="3"/>
          <c:tx>
            <c:strRef>
              <c:f>'CHART FOR LISA'!$E$1</c:f>
              <c:strCache>
                <c:ptCount val="1"/>
                <c:pt idx="0">
                  <c:v>Bid/Ask Spread</c:v>
                </c:pt>
              </c:strCache>
            </c:strRef>
          </c:tx>
          <c:spPr>
            <a:ln w="28575" cap="rnd">
              <a:solidFill>
                <a:schemeClr val="accent4"/>
              </a:solidFill>
              <a:round/>
            </a:ln>
            <a:effectLst/>
          </c:spPr>
          <c:marker>
            <c:symbol val="none"/>
          </c:marker>
          <c:cat>
            <c:numRef>
              <c:f>'CHART FOR LISA'!$A$2:$A$58</c:f>
              <c:numCache>
                <c:formatCode>m/d/yyyy</c:formatCode>
                <c:ptCount val="57"/>
                <c:pt idx="0">
                  <c:v>46110</c:v>
                </c:pt>
                <c:pt idx="1">
                  <c:v>46103</c:v>
                </c:pt>
                <c:pt idx="2">
                  <c:v>46096</c:v>
                </c:pt>
                <c:pt idx="3">
                  <c:v>46089</c:v>
                </c:pt>
                <c:pt idx="4">
                  <c:v>46082</c:v>
                </c:pt>
                <c:pt idx="5">
                  <c:v>46075</c:v>
                </c:pt>
                <c:pt idx="6">
                  <c:v>46068</c:v>
                </c:pt>
                <c:pt idx="7">
                  <c:v>46061</c:v>
                </c:pt>
                <c:pt idx="8">
                  <c:v>46054</c:v>
                </c:pt>
                <c:pt idx="9">
                  <c:v>46047</c:v>
                </c:pt>
                <c:pt idx="10">
                  <c:v>46040</c:v>
                </c:pt>
                <c:pt idx="11">
                  <c:v>46033</c:v>
                </c:pt>
                <c:pt idx="12">
                  <c:v>46026</c:v>
                </c:pt>
                <c:pt idx="13">
                  <c:v>46019</c:v>
                </c:pt>
                <c:pt idx="14">
                  <c:v>46012</c:v>
                </c:pt>
                <c:pt idx="15">
                  <c:v>46005</c:v>
                </c:pt>
                <c:pt idx="16">
                  <c:v>45998</c:v>
                </c:pt>
                <c:pt idx="17">
                  <c:v>45991</c:v>
                </c:pt>
                <c:pt idx="18">
                  <c:v>45984</c:v>
                </c:pt>
                <c:pt idx="19">
                  <c:v>45977</c:v>
                </c:pt>
                <c:pt idx="20">
                  <c:v>45970</c:v>
                </c:pt>
                <c:pt idx="21">
                  <c:v>45963</c:v>
                </c:pt>
                <c:pt idx="22">
                  <c:v>45956</c:v>
                </c:pt>
                <c:pt idx="23">
                  <c:v>45949</c:v>
                </c:pt>
                <c:pt idx="24">
                  <c:v>45942</c:v>
                </c:pt>
                <c:pt idx="25">
                  <c:v>45935</c:v>
                </c:pt>
                <c:pt idx="26">
                  <c:v>45928</c:v>
                </c:pt>
                <c:pt idx="27">
                  <c:v>45921</c:v>
                </c:pt>
                <c:pt idx="28">
                  <c:v>45914</c:v>
                </c:pt>
                <c:pt idx="29">
                  <c:v>45907</c:v>
                </c:pt>
                <c:pt idx="30">
                  <c:v>45900</c:v>
                </c:pt>
                <c:pt idx="31">
                  <c:v>45893</c:v>
                </c:pt>
                <c:pt idx="32">
                  <c:v>45886</c:v>
                </c:pt>
                <c:pt idx="33">
                  <c:v>45879</c:v>
                </c:pt>
                <c:pt idx="34">
                  <c:v>45872</c:v>
                </c:pt>
                <c:pt idx="35">
                  <c:v>45865</c:v>
                </c:pt>
                <c:pt idx="36">
                  <c:v>45858</c:v>
                </c:pt>
                <c:pt idx="37">
                  <c:v>45851</c:v>
                </c:pt>
                <c:pt idx="38">
                  <c:v>45844</c:v>
                </c:pt>
                <c:pt idx="39">
                  <c:v>45837</c:v>
                </c:pt>
                <c:pt idx="40">
                  <c:v>45830</c:v>
                </c:pt>
                <c:pt idx="41">
                  <c:v>45823</c:v>
                </c:pt>
                <c:pt idx="42">
                  <c:v>45816</c:v>
                </c:pt>
                <c:pt idx="43">
                  <c:v>45809</c:v>
                </c:pt>
                <c:pt idx="44">
                  <c:v>45802</c:v>
                </c:pt>
                <c:pt idx="45">
                  <c:v>45795</c:v>
                </c:pt>
                <c:pt idx="46">
                  <c:v>45788</c:v>
                </c:pt>
                <c:pt idx="47">
                  <c:v>45781</c:v>
                </c:pt>
                <c:pt idx="48">
                  <c:v>45774</c:v>
                </c:pt>
                <c:pt idx="49">
                  <c:v>45767</c:v>
                </c:pt>
                <c:pt idx="50">
                  <c:v>45760</c:v>
                </c:pt>
                <c:pt idx="51">
                  <c:v>45753</c:v>
                </c:pt>
                <c:pt idx="52">
                  <c:v>45746</c:v>
                </c:pt>
                <c:pt idx="53">
                  <c:v>45739</c:v>
                </c:pt>
                <c:pt idx="54">
                  <c:v>45732</c:v>
                </c:pt>
                <c:pt idx="55">
                  <c:v>45725</c:v>
                </c:pt>
                <c:pt idx="56">
                  <c:v>45718</c:v>
                </c:pt>
              </c:numCache>
            </c:numRef>
          </c:cat>
          <c:val>
            <c:numRef>
              <c:f>'CHART FOR LISA'!$E$2:$E$58</c:f>
              <c:numCache>
                <c:formatCode>0.00</c:formatCode>
                <c:ptCount val="57"/>
                <c:pt idx="0" formatCode="General">
                  <c:v>0.25</c:v>
                </c:pt>
                <c:pt idx="1">
                  <c:v>0.23350000000000001</c:v>
                </c:pt>
                <c:pt idx="2">
                  <c:v>0.24895</c:v>
                </c:pt>
                <c:pt idx="3">
                  <c:v>0.2616</c:v>
                </c:pt>
                <c:pt idx="4">
                  <c:v>0.21729999999999999</c:v>
                </c:pt>
                <c:pt idx="5">
                  <c:v>0.18410000000000001</c:v>
                </c:pt>
                <c:pt idx="6">
                  <c:v>0.19620000000000001</c:v>
                </c:pt>
                <c:pt idx="7">
                  <c:v>0.21179999999999999</c:v>
                </c:pt>
                <c:pt idx="8">
                  <c:v>0.19209999999999999</c:v>
                </c:pt>
                <c:pt idx="9">
                  <c:v>0.18770000000000001</c:v>
                </c:pt>
                <c:pt idx="10">
                  <c:v>0.19389999999999999</c:v>
                </c:pt>
                <c:pt idx="11">
                  <c:v>0.1888</c:v>
                </c:pt>
                <c:pt idx="12">
                  <c:v>0.1938</c:v>
                </c:pt>
                <c:pt idx="13">
                  <c:v>0.20150000000000001</c:v>
                </c:pt>
                <c:pt idx="14">
                  <c:v>0.21440000000000001</c:v>
                </c:pt>
                <c:pt idx="15">
                  <c:v>0.1832</c:v>
                </c:pt>
                <c:pt idx="16">
                  <c:v>0.19059999999999999</c:v>
                </c:pt>
                <c:pt idx="17">
                  <c:v>0.20280000000000001</c:v>
                </c:pt>
                <c:pt idx="18">
                  <c:v>0.21315000000000001</c:v>
                </c:pt>
                <c:pt idx="19">
                  <c:v>0.1905</c:v>
                </c:pt>
                <c:pt idx="20">
                  <c:v>0.19775000000000001</c:v>
                </c:pt>
                <c:pt idx="21">
                  <c:v>0.16875000000000001</c:v>
                </c:pt>
                <c:pt idx="22">
                  <c:v>0.18940000000000001</c:v>
                </c:pt>
                <c:pt idx="23">
                  <c:v>0.1903</c:v>
                </c:pt>
                <c:pt idx="24">
                  <c:v>0.19520000000000001</c:v>
                </c:pt>
                <c:pt idx="25">
                  <c:v>0.18229999999999999</c:v>
                </c:pt>
                <c:pt idx="26">
                  <c:v>0.16969999999999999</c:v>
                </c:pt>
                <c:pt idx="27">
                  <c:v>0.17499999999999999</c:v>
                </c:pt>
                <c:pt idx="28">
                  <c:v>0.17430000000000001</c:v>
                </c:pt>
                <c:pt idx="29">
                  <c:v>0.18010000000000001</c:v>
                </c:pt>
                <c:pt idx="30">
                  <c:v>0.18090000000000001</c:v>
                </c:pt>
                <c:pt idx="31">
                  <c:v>0.18729999999999999</c:v>
                </c:pt>
                <c:pt idx="32">
                  <c:v>0.1971</c:v>
                </c:pt>
                <c:pt idx="33">
                  <c:v>0.2059</c:v>
                </c:pt>
                <c:pt idx="34">
                  <c:v>0.20499999999999999</c:v>
                </c:pt>
                <c:pt idx="35">
                  <c:v>0.19989999999999999</c:v>
                </c:pt>
                <c:pt idx="36">
                  <c:v>0.2268</c:v>
                </c:pt>
                <c:pt idx="37">
                  <c:v>0.22264999999999999</c:v>
                </c:pt>
                <c:pt idx="38">
                  <c:v>0.20469999999999999</c:v>
                </c:pt>
                <c:pt idx="39">
                  <c:v>0.22159999999999999</c:v>
                </c:pt>
                <c:pt idx="40">
                  <c:v>0.23849999999999999</c:v>
                </c:pt>
                <c:pt idx="41">
                  <c:v>0.2359</c:v>
                </c:pt>
                <c:pt idx="42">
                  <c:v>0.22</c:v>
                </c:pt>
                <c:pt idx="43">
                  <c:v>0.23469999999999999</c:v>
                </c:pt>
                <c:pt idx="44">
                  <c:v>0.23580000000000001</c:v>
                </c:pt>
                <c:pt idx="45">
                  <c:v>0.2681</c:v>
                </c:pt>
                <c:pt idx="46">
                  <c:v>0.2467</c:v>
                </c:pt>
                <c:pt idx="47">
                  <c:v>0.26569999999999999</c:v>
                </c:pt>
                <c:pt idx="48">
                  <c:v>0.28620000000000001</c:v>
                </c:pt>
                <c:pt idx="49">
                  <c:v>0.30695</c:v>
                </c:pt>
                <c:pt idx="50">
                  <c:v>0.39705000000000001</c:v>
                </c:pt>
                <c:pt idx="51">
                  <c:v>0.44185000000000002</c:v>
                </c:pt>
                <c:pt idx="52">
                  <c:v>0.27879999999999999</c:v>
                </c:pt>
                <c:pt idx="53">
                  <c:v>0.22209999999999999</c:v>
                </c:pt>
                <c:pt idx="54">
                  <c:v>0.25040000000000001</c:v>
                </c:pt>
                <c:pt idx="55">
                  <c:v>0.25059999999999999</c:v>
                </c:pt>
                <c:pt idx="56">
                  <c:v>0.22900000000000001</c:v>
                </c:pt>
              </c:numCache>
            </c:numRef>
          </c:val>
          <c:smooth val="0"/>
          <c:extLst>
            <c:ext xmlns:c16="http://schemas.microsoft.com/office/drawing/2014/chart" uri="{C3380CC4-5D6E-409C-BE32-E72D297353CC}">
              <c16:uniqueId val="{00000003-0E4C-48E4-A7B6-B08BCDE04D4C}"/>
            </c:ext>
          </c:extLst>
        </c:ser>
        <c:dLbls>
          <c:showLegendKey val="0"/>
          <c:showVal val="0"/>
          <c:showCatName val="0"/>
          <c:showSerName val="0"/>
          <c:showPercent val="0"/>
          <c:showBubbleSize val="0"/>
        </c:dLbls>
        <c:marker val="1"/>
        <c:smooth val="0"/>
        <c:axId val="1771397256"/>
        <c:axId val="1771392576"/>
      </c:lineChart>
      <c:dateAx>
        <c:axId val="1771414536"/>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1419576"/>
        <c:crosses val="autoZero"/>
        <c:auto val="1"/>
        <c:lblOffset val="100"/>
        <c:baseTimeUnit val="days"/>
      </c:dateAx>
      <c:valAx>
        <c:axId val="1771419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baseline="0"/>
                  <a:t>Average HY Responses Per Inquiry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1414536"/>
        <c:crosses val="autoZero"/>
        <c:crossBetween val="between"/>
      </c:valAx>
      <c:valAx>
        <c:axId val="177139257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HY Bid/Ask Spread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1397256"/>
        <c:crosses val="max"/>
        <c:crossBetween val="between"/>
      </c:valAx>
      <c:dateAx>
        <c:axId val="1771397256"/>
        <c:scaling>
          <c:orientation val="minMax"/>
        </c:scaling>
        <c:delete val="1"/>
        <c:axPos val="b"/>
        <c:numFmt formatCode="m/d/yyyy" sourceLinked="1"/>
        <c:majorTickMark val="out"/>
        <c:minorTickMark val="none"/>
        <c:tickLblPos val="nextTo"/>
        <c:crossAx val="1771392576"/>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408"/>
          </a:xfrm>
          <a:prstGeom prst="rect">
            <a:avLst/>
          </a:prstGeom>
        </p:spPr>
        <p:txBody>
          <a:bodyPr vert="horz" lIns="92519" tIns="46259" rIns="92519" bIns="46259" rtlCol="0"/>
          <a:lstStyle>
            <a:lvl1pPr algn="l">
              <a:defRPr sz="1200"/>
            </a:lvl1pPr>
          </a:lstStyle>
          <a:p>
            <a:endParaRPr lang="en-US"/>
          </a:p>
        </p:txBody>
      </p:sp>
      <p:sp>
        <p:nvSpPr>
          <p:cNvPr id="3" name="Date Placeholder 2"/>
          <p:cNvSpPr>
            <a:spLocks noGrp="1"/>
          </p:cNvSpPr>
          <p:nvPr>
            <p:ph type="dt" idx="1"/>
          </p:nvPr>
        </p:nvSpPr>
        <p:spPr>
          <a:xfrm>
            <a:off x="3939466" y="0"/>
            <a:ext cx="3013763" cy="463408"/>
          </a:xfrm>
          <a:prstGeom prst="rect">
            <a:avLst/>
          </a:prstGeom>
        </p:spPr>
        <p:txBody>
          <a:bodyPr vert="horz" lIns="92519" tIns="46259" rIns="92519" bIns="46259" rtlCol="0"/>
          <a:lstStyle>
            <a:lvl1pPr algn="r">
              <a:defRPr sz="1200"/>
            </a:lvl1pPr>
          </a:lstStyle>
          <a:p>
            <a:fld id="{7C9FBB07-230D-4D21-A28D-C753BD07A8C3}" type="datetimeFigureOut">
              <a:rPr lang="en-US" smtClean="0"/>
              <a:t>6/9/2026</a:t>
            </a:fld>
            <a:endParaRPr lang="en-US"/>
          </a:p>
        </p:txBody>
      </p:sp>
      <p:sp>
        <p:nvSpPr>
          <p:cNvPr id="4" name="Slide Image Placeholder 3"/>
          <p:cNvSpPr>
            <a:spLocks noGrp="1" noRot="1" noChangeAspect="1"/>
          </p:cNvSpPr>
          <p:nvPr>
            <p:ph type="sldImg" idx="2"/>
          </p:nvPr>
        </p:nvSpPr>
        <p:spPr>
          <a:xfrm>
            <a:off x="706438" y="1154113"/>
            <a:ext cx="5541962" cy="3117850"/>
          </a:xfrm>
          <a:prstGeom prst="rect">
            <a:avLst/>
          </a:prstGeom>
          <a:noFill/>
          <a:ln w="12700">
            <a:solidFill>
              <a:prstClr val="black"/>
            </a:solidFill>
          </a:ln>
        </p:spPr>
        <p:txBody>
          <a:bodyPr vert="horz" lIns="92519" tIns="46259" rIns="92519" bIns="46259" rtlCol="0" anchor="ctr"/>
          <a:lstStyle/>
          <a:p>
            <a:endParaRPr lang="en-US"/>
          </a:p>
        </p:txBody>
      </p:sp>
      <p:sp>
        <p:nvSpPr>
          <p:cNvPr id="5" name="Notes Placeholder 4"/>
          <p:cNvSpPr>
            <a:spLocks noGrp="1"/>
          </p:cNvSpPr>
          <p:nvPr>
            <p:ph type="body" sz="quarter" idx="3"/>
          </p:nvPr>
        </p:nvSpPr>
        <p:spPr>
          <a:xfrm>
            <a:off x="695484" y="4444861"/>
            <a:ext cx="5563870" cy="3636705"/>
          </a:xfrm>
          <a:prstGeom prst="rect">
            <a:avLst/>
          </a:prstGeom>
        </p:spPr>
        <p:txBody>
          <a:bodyPr vert="horz" lIns="92519" tIns="46259" rIns="92519" bIns="462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3763" cy="463407"/>
          </a:xfrm>
          <a:prstGeom prst="rect">
            <a:avLst/>
          </a:prstGeom>
        </p:spPr>
        <p:txBody>
          <a:bodyPr vert="horz" lIns="92519" tIns="46259" rIns="92519" bIns="4625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2669"/>
            <a:ext cx="3013763" cy="463407"/>
          </a:xfrm>
          <a:prstGeom prst="rect">
            <a:avLst/>
          </a:prstGeom>
        </p:spPr>
        <p:txBody>
          <a:bodyPr vert="horz" lIns="92519" tIns="46259" rIns="92519" bIns="46259" rtlCol="0" anchor="b"/>
          <a:lstStyle>
            <a:lvl1pPr algn="r">
              <a:defRPr sz="1200"/>
            </a:lvl1pPr>
          </a:lstStyle>
          <a:p>
            <a:fld id="{D6A7CFF3-502E-44A4-8EDF-9599E054B93B}" type="slidenum">
              <a:rPr lang="en-US" smtClean="0"/>
              <a:t>‹#›</a:t>
            </a:fld>
            <a:endParaRPr lang="en-US"/>
          </a:p>
        </p:txBody>
      </p:sp>
    </p:spTree>
    <p:extLst>
      <p:ext uri="{BB962C8B-B14F-4D97-AF65-F5344CB8AC3E}">
        <p14:creationId xmlns:p14="http://schemas.microsoft.com/office/powerpoint/2010/main" val="1385179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On the surface, the overall electronification of both HY and IG markets seems to have plateaued. </a:t>
            </a:r>
          </a:p>
          <a:p>
            <a:r>
              <a:rPr lang="en-US" sz="1200" kern="1200">
                <a:solidFill>
                  <a:schemeClr val="tx1"/>
                </a:solidFill>
                <a:effectLst/>
                <a:latin typeface="+mn-lt"/>
                <a:ea typeface="+mn-ea"/>
                <a:cs typeface="+mn-cs"/>
              </a:rPr>
              <a:t>But the sharp increases in HY Auto-X usage really sets the stage for the next wave, where we see it going from ~30% closer to 50% and more in line with IG.</a:t>
            </a:r>
          </a:p>
          <a:p>
            <a:r>
              <a:rPr lang="en-US" sz="1200" b="1" kern="1200">
                <a:solidFill>
                  <a:schemeClr val="tx1"/>
                </a:solidFill>
                <a:effectLst/>
                <a:latin typeface="+mn-lt"/>
                <a:ea typeface="+mn-ea"/>
                <a:cs typeface="+mn-cs"/>
              </a:rPr>
              <a:t>We think this could happen in the next 12-24 months.</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6A7CFF3-502E-44A4-8EDF-9599E054B93B}" type="slidenum">
              <a:rPr lang="en-US" smtClean="0"/>
              <a:t>7</a:t>
            </a:fld>
            <a:endParaRPr lang="en-US"/>
          </a:p>
        </p:txBody>
      </p:sp>
    </p:spTree>
    <p:extLst>
      <p:ext uri="{BB962C8B-B14F-4D97-AF65-F5344CB8AC3E}">
        <p14:creationId xmlns:p14="http://schemas.microsoft.com/office/powerpoint/2010/main" val="334912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A7CFF3-502E-44A4-8EDF-9599E054B93B}" type="slidenum">
              <a:rPr lang="en-US" smtClean="0"/>
              <a:t>9</a:t>
            </a:fld>
            <a:endParaRPr lang="en-US"/>
          </a:p>
        </p:txBody>
      </p:sp>
    </p:spTree>
    <p:extLst>
      <p:ext uri="{BB962C8B-B14F-4D97-AF65-F5344CB8AC3E}">
        <p14:creationId xmlns:p14="http://schemas.microsoft.com/office/powerpoint/2010/main" val="380979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hyperlink" Target="https://www.marketaxess.com/"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30D447B1-7451-6E35-E7F4-F65399DE55D4}"/>
              </a:ext>
            </a:extLst>
          </p:cNvPr>
          <p:cNvSpPr>
            <a:spLocks noGrp="1"/>
          </p:cNvSpPr>
          <p:nvPr>
            <p:ph type="title"/>
          </p:nvPr>
        </p:nvSpPr>
        <p:spPr/>
        <p:txBody>
          <a:bodyPr/>
          <a:lstStyle/>
          <a:p>
            <a:r>
              <a:rPr lang="en-US"/>
              <a:t>Click to edit Master title style</a:t>
            </a:r>
          </a:p>
        </p:txBody>
      </p:sp>
      <p:sp>
        <p:nvSpPr>
          <p:cNvPr id="8" name="Footer Placeholder 7">
            <a:extLst>
              <a:ext uri="{FF2B5EF4-FFF2-40B4-BE49-F238E27FC236}">
                <a16:creationId xmlns:a16="http://schemas.microsoft.com/office/drawing/2014/main" id="{1A14EF82-C416-B97E-2EE8-ED81D8266C26}"/>
              </a:ext>
            </a:extLst>
          </p:cNvPr>
          <p:cNvSpPr>
            <a:spLocks noGrp="1"/>
          </p:cNvSpPr>
          <p:nvPr>
            <p:ph type="ftr" sz="quarter" idx="11"/>
          </p:nvPr>
        </p:nvSpPr>
        <p:spPr/>
        <p:txBody>
          <a:bodyPr/>
          <a:lstStyle/>
          <a:p>
            <a:pPr>
              <a:lnSpc>
                <a:spcPct val="85000"/>
              </a:lnSpc>
              <a:buSzPct val="115000"/>
              <a:buFont typeface="+mj-lt"/>
              <a:buAutoNum type="arabicPeriod"/>
            </a:pPr>
            <a:endParaRPr lang="en-US"/>
          </a:p>
        </p:txBody>
      </p:sp>
      <p:sp>
        <p:nvSpPr>
          <p:cNvPr id="9" name="Slide Number Placeholder 8">
            <a:extLst>
              <a:ext uri="{FF2B5EF4-FFF2-40B4-BE49-F238E27FC236}">
                <a16:creationId xmlns:a16="http://schemas.microsoft.com/office/drawing/2014/main" id="{13E232F5-CAE8-356F-6029-31BC296E4A83}"/>
              </a:ext>
            </a:extLst>
          </p:cNvPr>
          <p:cNvSpPr>
            <a:spLocks noGrp="1"/>
          </p:cNvSpPr>
          <p:nvPr>
            <p:ph type="sldNum" sz="quarter" idx="12"/>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4188615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7"/>
          </p:nvPr>
        </p:nvSpPr>
        <p:spPr>
          <a:xfrm>
            <a:off x="8113059" y="1210236"/>
            <a:ext cx="3616699" cy="4975411"/>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2" name="Content Placeholder 13"/>
          <p:cNvSpPr>
            <a:spLocks noGrp="1"/>
          </p:cNvSpPr>
          <p:nvPr>
            <p:ph sz="quarter" idx="16"/>
          </p:nvPr>
        </p:nvSpPr>
        <p:spPr>
          <a:xfrm>
            <a:off x="4347883" y="1210235"/>
            <a:ext cx="3496235" cy="4975412"/>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4" name="Content Placeholder 5"/>
          <p:cNvSpPr>
            <a:spLocks noGrp="1"/>
          </p:cNvSpPr>
          <p:nvPr>
            <p:ph sz="quarter" idx="15"/>
          </p:nvPr>
        </p:nvSpPr>
        <p:spPr>
          <a:xfrm>
            <a:off x="465513" y="1210235"/>
            <a:ext cx="3618799" cy="4975412"/>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0"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817762D9-BB34-2CFD-CF96-C70040D969A7}"/>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76D32A14-ACCF-5DB9-6B73-5AA7E75D150B}"/>
              </a:ext>
            </a:extLst>
          </p:cNvPr>
          <p:cNvSpPr>
            <a:spLocks noGrp="1"/>
          </p:cNvSpPr>
          <p:nvPr>
            <p:ph type="ftr" sz="quarter" idx="19"/>
          </p:nvPr>
        </p:nvSpPr>
        <p:spPr/>
        <p:txBody>
          <a:bodyPr/>
          <a:lstStyle/>
          <a:p>
            <a:pPr>
              <a:lnSpc>
                <a:spcPct val="85000"/>
              </a:lnSpc>
              <a:buSzPct val="115000"/>
              <a:buFont typeface="+mj-lt"/>
              <a:buAutoNum type="arabicPeriod"/>
            </a:pPr>
            <a:endParaRPr lang="en-US"/>
          </a:p>
        </p:txBody>
      </p:sp>
      <p:sp>
        <p:nvSpPr>
          <p:cNvPr id="8" name="Slide Number Placeholder 7">
            <a:extLst>
              <a:ext uri="{FF2B5EF4-FFF2-40B4-BE49-F238E27FC236}">
                <a16:creationId xmlns:a16="http://schemas.microsoft.com/office/drawing/2014/main" id="{3234797D-DE43-2887-1B28-288970C5B657}"/>
              </a:ext>
            </a:extLst>
          </p:cNvPr>
          <p:cNvSpPr>
            <a:spLocks noGrp="1"/>
          </p:cNvSpPr>
          <p:nvPr>
            <p:ph type="sldNum" sz="quarter" idx="20"/>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2845124741"/>
      </p:ext>
    </p:extLst>
  </p:cSld>
  <p:clrMapOvr>
    <a:masterClrMapping/>
  </p:clrMapOvr>
  <p:extLst>
    <p:ext uri="{DCECCB84-F9BA-43D5-87BE-67443E8EF086}">
      <p15:sldGuideLst xmlns:p15="http://schemas.microsoft.com/office/powerpoint/2012/main">
        <p15:guide id="1" pos="3104">
          <p15:clr>
            <a:srgbClr val="FBAE40"/>
          </p15:clr>
        </p15:guide>
        <p15:guide id="3" pos="2912">
          <p15:clr>
            <a:srgbClr val="FBAE40"/>
          </p15:clr>
        </p15:guide>
        <p15:guide id="4" pos="5600">
          <p15:clr>
            <a:srgbClr val="FBAE40"/>
          </p15:clr>
        </p15:guide>
        <p15:guide id="5" pos="57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6" name="Content Placeholder 15"/>
          <p:cNvSpPr>
            <a:spLocks noGrp="1"/>
          </p:cNvSpPr>
          <p:nvPr>
            <p:ph sz="quarter" idx="17"/>
          </p:nvPr>
        </p:nvSpPr>
        <p:spPr>
          <a:xfrm>
            <a:off x="6230471" y="1210235"/>
            <a:ext cx="2606040" cy="4978101"/>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3"/>
          <p:cNvSpPr>
            <a:spLocks noGrp="1"/>
          </p:cNvSpPr>
          <p:nvPr>
            <p:ph sz="quarter" idx="16"/>
          </p:nvPr>
        </p:nvSpPr>
        <p:spPr>
          <a:xfrm>
            <a:off x="3339353" y="1210235"/>
            <a:ext cx="2606040" cy="4978101"/>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5"/>
          </p:nvPr>
        </p:nvSpPr>
        <p:spPr>
          <a:xfrm>
            <a:off x="465514" y="1210235"/>
            <a:ext cx="2606040" cy="4978101"/>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817762D9-BB34-2CFD-CF96-C70040D969A7}"/>
              </a:ext>
            </a:extLst>
          </p:cNvPr>
          <p:cNvSpPr>
            <a:spLocks noGrp="1"/>
          </p:cNvSpPr>
          <p:nvPr>
            <p:ph type="title"/>
          </p:nvPr>
        </p:nvSpPr>
        <p:spPr/>
        <p:txBody>
          <a:bodyPr/>
          <a:lstStyle/>
          <a:p>
            <a:r>
              <a:rPr lang="en-US"/>
              <a:t>Click to edit Master title style</a:t>
            </a:r>
          </a:p>
        </p:txBody>
      </p:sp>
      <p:sp>
        <p:nvSpPr>
          <p:cNvPr id="2" name="Content Placeholder 15">
            <a:extLst>
              <a:ext uri="{FF2B5EF4-FFF2-40B4-BE49-F238E27FC236}">
                <a16:creationId xmlns:a16="http://schemas.microsoft.com/office/drawing/2014/main" id="{CA49E543-A0DA-51E9-8806-F731375303F0}"/>
              </a:ext>
            </a:extLst>
          </p:cNvPr>
          <p:cNvSpPr>
            <a:spLocks noGrp="1"/>
          </p:cNvSpPr>
          <p:nvPr>
            <p:ph sz="quarter" idx="31"/>
          </p:nvPr>
        </p:nvSpPr>
        <p:spPr>
          <a:xfrm>
            <a:off x="9121587" y="1210235"/>
            <a:ext cx="2606040" cy="4978101"/>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74374FA-1087-2137-5A84-1EB3CBF7276E}"/>
              </a:ext>
            </a:extLst>
          </p:cNvPr>
          <p:cNvSpPr>
            <a:spLocks noGrp="1"/>
          </p:cNvSpPr>
          <p:nvPr>
            <p:ph type="ftr" sz="quarter" idx="33"/>
          </p:nvPr>
        </p:nvSpPr>
        <p:spPr/>
        <p:txBody>
          <a:bodyPr/>
          <a:lstStyle/>
          <a:p>
            <a:pPr>
              <a:lnSpc>
                <a:spcPct val="85000"/>
              </a:lnSpc>
              <a:buSzPct val="115000"/>
              <a:buFont typeface="+mj-lt"/>
              <a:buAutoNum type="arabicPeriod"/>
            </a:pPr>
            <a:endParaRPr lang="en-US"/>
          </a:p>
        </p:txBody>
      </p:sp>
      <p:sp>
        <p:nvSpPr>
          <p:cNvPr id="9" name="Slide Number Placeholder 8">
            <a:extLst>
              <a:ext uri="{FF2B5EF4-FFF2-40B4-BE49-F238E27FC236}">
                <a16:creationId xmlns:a16="http://schemas.microsoft.com/office/drawing/2014/main" id="{027D439C-6CF6-9BB0-F5E2-A6FD17F87B0C}"/>
              </a:ext>
            </a:extLst>
          </p:cNvPr>
          <p:cNvSpPr>
            <a:spLocks noGrp="1"/>
          </p:cNvSpPr>
          <p:nvPr>
            <p:ph type="sldNum" sz="quarter" idx="34"/>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2282547001"/>
      </p:ext>
    </p:extLst>
  </p:cSld>
  <p:clrMapOvr>
    <a:masterClrMapping/>
  </p:clrMapOvr>
  <p:extLst>
    <p:ext uri="{DCECCB84-F9BA-43D5-87BE-67443E8EF086}">
      <p15:sldGuideLst xmlns:p15="http://schemas.microsoft.com/office/powerpoint/2012/main">
        <p15:guide id="1" pos="2384">
          <p15:clr>
            <a:srgbClr val="FBAE40"/>
          </p15:clr>
        </p15:guide>
        <p15:guide id="3" pos="2192">
          <p15:clr>
            <a:srgbClr val="FBAE40"/>
          </p15:clr>
        </p15:guide>
        <p15:guide id="4" pos="6320">
          <p15:clr>
            <a:srgbClr val="FBAE40"/>
          </p15:clr>
        </p15:guide>
        <p15:guide id="5" pos="6512">
          <p15:clr>
            <a:srgbClr val="FBAE40"/>
          </p15:clr>
        </p15:guide>
        <p15:guide id="6" pos="4256">
          <p15:clr>
            <a:srgbClr val="FBAE40"/>
          </p15:clr>
        </p15:guide>
        <p15:guide id="7" pos="44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18" name="Content Placeholder 17"/>
          <p:cNvSpPr>
            <a:spLocks noGrp="1"/>
          </p:cNvSpPr>
          <p:nvPr>
            <p:ph sz="quarter" idx="18"/>
          </p:nvPr>
        </p:nvSpPr>
        <p:spPr>
          <a:xfrm>
            <a:off x="462242" y="3832412"/>
            <a:ext cx="3566160" cy="2353236"/>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6" name="Content Placeholder 15"/>
          <p:cNvSpPr>
            <a:spLocks noGrp="1"/>
          </p:cNvSpPr>
          <p:nvPr>
            <p:ph sz="quarter" idx="17"/>
          </p:nvPr>
        </p:nvSpPr>
        <p:spPr>
          <a:xfrm>
            <a:off x="8163597" y="1210236"/>
            <a:ext cx="3566160" cy="2353234"/>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5" name="Content Placeholder 14"/>
          <p:cNvSpPr>
            <a:spLocks noGrp="1"/>
          </p:cNvSpPr>
          <p:nvPr>
            <p:ph sz="quarter" idx="26"/>
          </p:nvPr>
        </p:nvSpPr>
        <p:spPr>
          <a:xfrm>
            <a:off x="4289286" y="3832413"/>
            <a:ext cx="3566160"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7" name="Content Placeholder 16"/>
          <p:cNvSpPr>
            <a:spLocks noGrp="1"/>
          </p:cNvSpPr>
          <p:nvPr>
            <p:ph sz="quarter" idx="27"/>
          </p:nvPr>
        </p:nvSpPr>
        <p:spPr>
          <a:xfrm>
            <a:off x="8163597" y="3832413"/>
            <a:ext cx="3566160"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2" name="Content Placeholder 13"/>
          <p:cNvSpPr>
            <a:spLocks noGrp="1"/>
          </p:cNvSpPr>
          <p:nvPr>
            <p:ph sz="quarter" idx="16"/>
          </p:nvPr>
        </p:nvSpPr>
        <p:spPr>
          <a:xfrm>
            <a:off x="4289286" y="1210235"/>
            <a:ext cx="3566160"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4" name="Content Placeholder 5"/>
          <p:cNvSpPr>
            <a:spLocks noGrp="1"/>
          </p:cNvSpPr>
          <p:nvPr>
            <p:ph sz="quarter" idx="15"/>
          </p:nvPr>
        </p:nvSpPr>
        <p:spPr>
          <a:xfrm>
            <a:off x="465514" y="1210235"/>
            <a:ext cx="3566160"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0"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E920057A-3FF0-2023-DCC5-7DD97030AB4F}"/>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F99FFDEA-87DA-1CD0-C4BB-4A40AB69D493}"/>
              </a:ext>
            </a:extLst>
          </p:cNvPr>
          <p:cNvSpPr>
            <a:spLocks noGrp="1"/>
          </p:cNvSpPr>
          <p:nvPr>
            <p:ph type="ftr" sz="quarter" idx="29"/>
          </p:nvPr>
        </p:nvSpPr>
        <p:spPr/>
        <p:txBody>
          <a:bodyPr/>
          <a:lstStyle/>
          <a:p>
            <a:pPr>
              <a:lnSpc>
                <a:spcPct val="85000"/>
              </a:lnSpc>
              <a:buSzPct val="115000"/>
              <a:buFont typeface="+mj-lt"/>
              <a:buAutoNum type="arabicPeriod"/>
            </a:pPr>
            <a:endParaRPr lang="en-US"/>
          </a:p>
        </p:txBody>
      </p:sp>
      <p:sp>
        <p:nvSpPr>
          <p:cNvPr id="8" name="Slide Number Placeholder 7">
            <a:extLst>
              <a:ext uri="{FF2B5EF4-FFF2-40B4-BE49-F238E27FC236}">
                <a16:creationId xmlns:a16="http://schemas.microsoft.com/office/drawing/2014/main" id="{77B70743-040C-E5E3-2E95-35821CF532A2}"/>
              </a:ext>
            </a:extLst>
          </p:cNvPr>
          <p:cNvSpPr>
            <a:spLocks noGrp="1"/>
          </p:cNvSpPr>
          <p:nvPr>
            <p:ph type="sldNum" sz="quarter" idx="30"/>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1944158084"/>
      </p:ext>
    </p:extLst>
  </p:cSld>
  <p:clrMapOvr>
    <a:masterClrMapping/>
  </p:clrMapOvr>
  <p:extLst>
    <p:ext uri="{DCECCB84-F9BA-43D5-87BE-67443E8EF086}">
      <p15:sldGuideLst xmlns:p15="http://schemas.microsoft.com/office/powerpoint/2012/main">
        <p15:guide id="1" pos="3052">
          <p15:clr>
            <a:srgbClr val="FBAE40"/>
          </p15:clr>
        </p15:guide>
        <p15:guide id="2" orient="horz" pos="2544">
          <p15:clr>
            <a:srgbClr val="FBAE40"/>
          </p15:clr>
        </p15:guide>
        <p15:guide id="3" pos="2876">
          <p15:clr>
            <a:srgbClr val="FBAE40"/>
          </p15:clr>
        </p15:guide>
        <p15:guide id="4" pos="5603">
          <p15:clr>
            <a:srgbClr val="FBAE40"/>
          </p15:clr>
        </p15:guide>
        <p15:guide id="5" pos="5823">
          <p15:clr>
            <a:srgbClr val="FBAE40"/>
          </p15:clr>
        </p15:guide>
        <p15:guide id="6"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18" name="Content Placeholder 17"/>
          <p:cNvSpPr>
            <a:spLocks noGrp="1"/>
          </p:cNvSpPr>
          <p:nvPr>
            <p:ph sz="quarter" idx="18" hasCustomPrompt="1"/>
          </p:nvPr>
        </p:nvSpPr>
        <p:spPr>
          <a:xfrm>
            <a:off x="465513" y="3832412"/>
            <a:ext cx="3566160" cy="2353235"/>
          </a:xfrm>
          <a:solidFill>
            <a:schemeClr val="accent4">
              <a:lumMod val="20000"/>
              <a:lumOff val="80000"/>
            </a:schemeClr>
          </a:solidFill>
        </p:spPr>
        <p:txBody>
          <a:bodyPr lIns="45720" tIns="45720" rIns="45720" bIns="45720" anchor="ctr"/>
          <a:lstStyle>
            <a:lvl1pPr marL="0" indent="0" algn="ctr">
              <a:buNone/>
              <a:defRPr sz="1412" b="1">
                <a:solidFill>
                  <a:schemeClr val="accent1"/>
                </a:solidFill>
              </a:defRPr>
            </a:lvl1pPr>
            <a:lvl2pPr marL="0" indent="0" algn="ctr">
              <a:spcBef>
                <a:spcPts val="882"/>
              </a:spcBef>
              <a:buNone/>
              <a:defRPr sz="2471" b="0">
                <a:solidFill>
                  <a:schemeClr val="tx2"/>
                </a:solidFill>
              </a:defRPr>
            </a:lvl2pPr>
            <a:lvl3pPr marL="0" indent="0" algn="ctr">
              <a:spcBef>
                <a:spcPts val="0"/>
              </a:spcBef>
              <a:spcAft>
                <a:spcPts val="0"/>
              </a:spcAft>
              <a:buNone/>
              <a:defRPr sz="1412" b="1">
                <a:solidFill>
                  <a:schemeClr val="accent6"/>
                </a:solidFill>
              </a:defRPr>
            </a:lvl3pPr>
            <a:lvl4pPr marL="0" indent="0" algn="ctr">
              <a:buFont typeface="Arial" panose="020B0604020202020204" pitchFamily="34" charset="0"/>
              <a:buNone/>
              <a:defRPr sz="1235">
                <a:solidFill>
                  <a:schemeClr val="accent6"/>
                </a:solidFill>
              </a:defRPr>
            </a:lvl4pPr>
            <a:lvl5pPr marL="0" indent="0" algn="ctr">
              <a:buFont typeface="Arial" panose="020B0604020202020204" pitchFamily="34" charset="0"/>
              <a:buNone/>
              <a:defRPr sz="1412">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7" hasCustomPrompt="1"/>
          </p:nvPr>
        </p:nvSpPr>
        <p:spPr>
          <a:xfrm>
            <a:off x="8163597" y="1210237"/>
            <a:ext cx="3566160" cy="2353234"/>
          </a:xfrm>
          <a:solidFill>
            <a:schemeClr val="bg2"/>
          </a:solidFill>
        </p:spPr>
        <p:txBody>
          <a:bodyPr lIns="45720" tIns="45720" rIns="45720" bIns="45720" anchor="ctr"/>
          <a:lstStyle>
            <a:lvl1pPr marL="0" indent="0" algn="ctr">
              <a:buNone/>
              <a:defRPr sz="1412" b="1">
                <a:solidFill>
                  <a:schemeClr val="accent1"/>
                </a:solidFill>
              </a:defRPr>
            </a:lvl1pPr>
            <a:lvl2pPr marL="0" indent="0" algn="ctr">
              <a:spcBef>
                <a:spcPts val="882"/>
              </a:spcBef>
              <a:buNone/>
              <a:defRPr sz="2471" b="0">
                <a:solidFill>
                  <a:schemeClr val="tx2"/>
                </a:solidFill>
              </a:defRPr>
            </a:lvl2pPr>
            <a:lvl3pPr marL="0" indent="0" algn="ctr">
              <a:spcBef>
                <a:spcPts val="0"/>
              </a:spcBef>
              <a:spcAft>
                <a:spcPts val="0"/>
              </a:spcAft>
              <a:buNone/>
              <a:defRPr sz="1412" b="1">
                <a:solidFill>
                  <a:schemeClr val="accent6"/>
                </a:solidFill>
              </a:defRPr>
            </a:lvl3pPr>
            <a:lvl4pPr marL="0" indent="0" algn="ctr">
              <a:buFont typeface="Arial" panose="020B0604020202020204" pitchFamily="34" charset="0"/>
              <a:buNone/>
              <a:defRPr sz="1235">
                <a:solidFill>
                  <a:schemeClr val="accent6"/>
                </a:solidFill>
              </a:defRPr>
            </a:lvl4pPr>
            <a:lvl5pPr marL="0" indent="0" algn="ctr">
              <a:buFont typeface="Arial" panose="020B0604020202020204" pitchFamily="34" charset="0"/>
              <a:buNone/>
              <a:defRPr sz="1412">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26" hasCustomPrompt="1"/>
          </p:nvPr>
        </p:nvSpPr>
        <p:spPr>
          <a:xfrm>
            <a:off x="4280647" y="3832412"/>
            <a:ext cx="3566160" cy="2353235"/>
          </a:xfrm>
          <a:solidFill>
            <a:schemeClr val="bg2"/>
          </a:solidFill>
        </p:spPr>
        <p:txBody>
          <a:bodyPr lIns="45720" tIns="45720" rIns="45720" bIns="45720" anchor="ctr"/>
          <a:lstStyle>
            <a:lvl1pPr marL="0" indent="0" algn="ctr">
              <a:buNone/>
              <a:defRPr sz="1412" b="1">
                <a:solidFill>
                  <a:schemeClr val="accent1"/>
                </a:solidFill>
              </a:defRPr>
            </a:lvl1pPr>
            <a:lvl2pPr marL="0" indent="0" algn="ctr">
              <a:spcBef>
                <a:spcPts val="882"/>
              </a:spcBef>
              <a:buNone/>
              <a:defRPr sz="2471" b="0">
                <a:solidFill>
                  <a:schemeClr val="tx2"/>
                </a:solidFill>
              </a:defRPr>
            </a:lvl2pPr>
            <a:lvl3pPr marL="0" indent="0" algn="ctr">
              <a:spcBef>
                <a:spcPts val="0"/>
              </a:spcBef>
              <a:spcAft>
                <a:spcPts val="0"/>
              </a:spcAft>
              <a:buNone/>
              <a:defRPr sz="1412" b="1">
                <a:solidFill>
                  <a:schemeClr val="accent6"/>
                </a:solidFill>
              </a:defRPr>
            </a:lvl3pPr>
            <a:lvl4pPr marL="0" indent="0" algn="ctr">
              <a:buFont typeface="Arial" panose="020B0604020202020204" pitchFamily="34" charset="0"/>
              <a:buNone/>
              <a:defRPr sz="1235">
                <a:solidFill>
                  <a:schemeClr val="accent6"/>
                </a:solidFill>
              </a:defRPr>
            </a:lvl4pPr>
            <a:lvl5pPr marL="0" indent="0" algn="ctr">
              <a:buFont typeface="Arial" panose="020B0604020202020204" pitchFamily="34" charset="0"/>
              <a:buNone/>
              <a:defRPr sz="1412">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27" hasCustomPrompt="1"/>
          </p:nvPr>
        </p:nvSpPr>
        <p:spPr>
          <a:xfrm>
            <a:off x="8163597" y="3832412"/>
            <a:ext cx="3566160" cy="2353235"/>
          </a:xfrm>
          <a:solidFill>
            <a:schemeClr val="accent4">
              <a:lumMod val="20000"/>
              <a:lumOff val="80000"/>
            </a:schemeClr>
          </a:solidFill>
        </p:spPr>
        <p:txBody>
          <a:bodyPr lIns="45720" tIns="45720" rIns="45720" bIns="45720" anchor="ctr"/>
          <a:lstStyle>
            <a:lvl1pPr marL="0" indent="0" algn="ctr">
              <a:buNone/>
              <a:defRPr sz="1412" b="1">
                <a:solidFill>
                  <a:schemeClr val="accent1"/>
                </a:solidFill>
              </a:defRPr>
            </a:lvl1pPr>
            <a:lvl2pPr marL="0" indent="0" algn="ctr">
              <a:spcBef>
                <a:spcPts val="882"/>
              </a:spcBef>
              <a:buNone/>
              <a:defRPr sz="2471" b="0">
                <a:solidFill>
                  <a:schemeClr val="tx2"/>
                </a:solidFill>
              </a:defRPr>
            </a:lvl2pPr>
            <a:lvl3pPr marL="0" indent="0" algn="ctr">
              <a:spcBef>
                <a:spcPts val="0"/>
              </a:spcBef>
              <a:spcAft>
                <a:spcPts val="0"/>
              </a:spcAft>
              <a:buNone/>
              <a:defRPr sz="1412" b="1">
                <a:solidFill>
                  <a:schemeClr val="accent6"/>
                </a:solidFill>
              </a:defRPr>
            </a:lvl3pPr>
            <a:lvl4pPr marL="0" indent="0" algn="ctr">
              <a:buFont typeface="Arial" panose="020B0604020202020204" pitchFamily="34" charset="0"/>
              <a:buNone/>
              <a:defRPr sz="1235">
                <a:solidFill>
                  <a:schemeClr val="accent6"/>
                </a:solidFill>
              </a:defRPr>
            </a:lvl4pPr>
            <a:lvl5pPr marL="0" indent="0" algn="ctr">
              <a:buFont typeface="Arial" panose="020B0604020202020204" pitchFamily="34" charset="0"/>
              <a:buNone/>
              <a:defRPr sz="1412">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3"/>
          <p:cNvSpPr>
            <a:spLocks noGrp="1"/>
          </p:cNvSpPr>
          <p:nvPr>
            <p:ph sz="quarter" idx="16" hasCustomPrompt="1"/>
          </p:nvPr>
        </p:nvSpPr>
        <p:spPr>
          <a:xfrm>
            <a:off x="4280647" y="1210235"/>
            <a:ext cx="3566160" cy="2353235"/>
          </a:xfrm>
          <a:solidFill>
            <a:schemeClr val="accent4">
              <a:lumMod val="20000"/>
              <a:lumOff val="80000"/>
            </a:schemeClr>
          </a:solidFill>
        </p:spPr>
        <p:txBody>
          <a:bodyPr lIns="45720" tIns="45720" rIns="45720" bIns="45720" anchor="ctr" anchorCtr="0"/>
          <a:lstStyle>
            <a:lvl1pPr marL="0" indent="0" algn="ctr">
              <a:spcBef>
                <a:spcPts val="0"/>
              </a:spcBef>
              <a:buFont typeface="Arial" panose="020B0604020202020204" pitchFamily="34" charset="0"/>
              <a:buNone/>
              <a:defRPr sz="1412" b="1">
                <a:solidFill>
                  <a:schemeClr val="accent1"/>
                </a:solidFill>
              </a:defRPr>
            </a:lvl1pPr>
            <a:lvl2pPr marL="0" indent="0" algn="ctr">
              <a:spcBef>
                <a:spcPts val="882"/>
              </a:spcBef>
              <a:spcAft>
                <a:spcPts val="0"/>
              </a:spcAft>
              <a:buNone/>
              <a:defRPr sz="2471" b="0">
                <a:solidFill>
                  <a:schemeClr val="tx2"/>
                </a:solidFill>
              </a:defRPr>
            </a:lvl2pPr>
            <a:lvl3pPr marL="0" indent="0" algn="ctr">
              <a:spcBef>
                <a:spcPts val="0"/>
              </a:spcBef>
              <a:spcAft>
                <a:spcPts val="0"/>
              </a:spcAft>
              <a:buNone/>
              <a:defRPr sz="1412" b="1">
                <a:solidFill>
                  <a:schemeClr val="accent6"/>
                </a:solidFill>
              </a:defRPr>
            </a:lvl3pPr>
            <a:lvl4pPr marL="0" indent="0" algn="ctr">
              <a:buFont typeface="Arial" panose="020B0604020202020204" pitchFamily="34" charset="0"/>
              <a:buNone/>
              <a:defRPr sz="1235">
                <a:solidFill>
                  <a:schemeClr val="accent6"/>
                </a:solidFill>
              </a:defRPr>
            </a:lvl4pPr>
            <a:lvl5pPr marL="0" indent="0" algn="ctr">
              <a:buFont typeface="Arial" panose="020B0604020202020204" pitchFamily="34" charset="0"/>
              <a:buNone/>
              <a:defRPr sz="1412">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5" hasCustomPrompt="1"/>
          </p:nvPr>
        </p:nvSpPr>
        <p:spPr>
          <a:xfrm>
            <a:off x="465513" y="1210235"/>
            <a:ext cx="3566160" cy="2353235"/>
          </a:xfrm>
          <a:solidFill>
            <a:schemeClr val="bg2"/>
          </a:solidFill>
        </p:spPr>
        <p:txBody>
          <a:bodyPr lIns="45720" tIns="45720" rIns="45720" bIns="45720" anchor="ctr"/>
          <a:lstStyle>
            <a:lvl1pPr marL="0" indent="0" algn="ctr">
              <a:buNone/>
              <a:defRPr sz="1412" b="1">
                <a:solidFill>
                  <a:schemeClr val="accent1"/>
                </a:solidFill>
              </a:defRPr>
            </a:lvl1pPr>
            <a:lvl2pPr marL="0" indent="0" algn="ctr">
              <a:spcBef>
                <a:spcPts val="882"/>
              </a:spcBef>
              <a:buNone/>
              <a:defRPr sz="2471" b="0">
                <a:solidFill>
                  <a:schemeClr val="tx2"/>
                </a:solidFill>
              </a:defRPr>
            </a:lvl2pPr>
            <a:lvl3pPr marL="0" indent="0" algn="ctr">
              <a:spcBef>
                <a:spcPts val="0"/>
              </a:spcBef>
              <a:spcAft>
                <a:spcPts val="0"/>
              </a:spcAft>
              <a:buNone/>
              <a:defRPr sz="1412" b="1">
                <a:solidFill>
                  <a:schemeClr val="accent6"/>
                </a:solidFill>
              </a:defRPr>
            </a:lvl3pPr>
            <a:lvl4pPr marL="0" indent="0" algn="ctr">
              <a:buFont typeface="Arial" panose="020B0604020202020204" pitchFamily="34" charset="0"/>
              <a:buNone/>
              <a:defRPr sz="1235">
                <a:solidFill>
                  <a:schemeClr val="accent6"/>
                </a:solidFill>
              </a:defRPr>
            </a:lvl4pPr>
            <a:lvl5pPr marL="0" indent="0" algn="ctr">
              <a:buFont typeface="Arial" panose="020B0604020202020204" pitchFamily="34" charset="0"/>
              <a:buNone/>
              <a:defRPr sz="1412">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9093A911-2D26-B1F8-A123-BBDE3F3DF0F1}"/>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A30FEB13-9B28-CC46-FE78-BC6E5D292EB7}"/>
              </a:ext>
            </a:extLst>
          </p:cNvPr>
          <p:cNvSpPr>
            <a:spLocks noGrp="1"/>
          </p:cNvSpPr>
          <p:nvPr>
            <p:ph type="ftr" sz="quarter" idx="29"/>
          </p:nvPr>
        </p:nvSpPr>
        <p:spPr/>
        <p:txBody>
          <a:bodyPr/>
          <a:lstStyle/>
          <a:p>
            <a:pPr>
              <a:lnSpc>
                <a:spcPct val="85000"/>
              </a:lnSpc>
              <a:buSzPct val="115000"/>
              <a:buFont typeface="+mj-lt"/>
              <a:buAutoNum type="arabicPeriod"/>
            </a:pPr>
            <a:endParaRPr lang="en-US"/>
          </a:p>
        </p:txBody>
      </p:sp>
      <p:sp>
        <p:nvSpPr>
          <p:cNvPr id="8" name="Slide Number Placeholder 7">
            <a:extLst>
              <a:ext uri="{FF2B5EF4-FFF2-40B4-BE49-F238E27FC236}">
                <a16:creationId xmlns:a16="http://schemas.microsoft.com/office/drawing/2014/main" id="{4991C943-A8D3-683C-E1F8-654AC2809FF2}"/>
              </a:ext>
            </a:extLst>
          </p:cNvPr>
          <p:cNvSpPr>
            <a:spLocks noGrp="1"/>
          </p:cNvSpPr>
          <p:nvPr>
            <p:ph type="sldNum" sz="quarter" idx="30"/>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2417304910"/>
      </p:ext>
    </p:extLst>
  </p:cSld>
  <p:clrMapOvr>
    <a:masterClrMapping/>
  </p:clrMapOvr>
  <p:extLst>
    <p:ext uri="{DCECCB84-F9BA-43D5-87BE-67443E8EF086}">
      <p15:sldGuideLst xmlns:p15="http://schemas.microsoft.com/office/powerpoint/2012/main">
        <p15:guide id="1" pos="2876">
          <p15:clr>
            <a:srgbClr val="FBAE40"/>
          </p15:clr>
        </p15:guide>
        <p15:guide id="2" orient="horz" pos="2544">
          <p15:clr>
            <a:srgbClr val="FBAE40"/>
          </p15:clr>
        </p15:guide>
        <p15:guide id="3" pos="3052">
          <p15:clr>
            <a:srgbClr val="FBAE40"/>
          </p15:clr>
        </p15:guide>
        <p15:guide id="4" pos="5603">
          <p15:clr>
            <a:srgbClr val="FBAE40"/>
          </p15:clr>
        </p15:guide>
        <p15:guide id="5" pos="5823">
          <p15:clr>
            <a:srgbClr val="FBAE40"/>
          </p15:clr>
        </p15:guide>
        <p15:guide id="6"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16" name="Content Placeholder 15"/>
          <p:cNvSpPr>
            <a:spLocks noGrp="1"/>
          </p:cNvSpPr>
          <p:nvPr>
            <p:ph sz="quarter" idx="17"/>
          </p:nvPr>
        </p:nvSpPr>
        <p:spPr>
          <a:xfrm>
            <a:off x="6230471" y="1210235"/>
            <a:ext cx="2606040" cy="2353235"/>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3"/>
          <p:cNvSpPr>
            <a:spLocks noGrp="1"/>
          </p:cNvSpPr>
          <p:nvPr>
            <p:ph sz="quarter" idx="16"/>
          </p:nvPr>
        </p:nvSpPr>
        <p:spPr>
          <a:xfrm>
            <a:off x="3339353" y="1210235"/>
            <a:ext cx="2606040" cy="2353235"/>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5"/>
          </p:nvPr>
        </p:nvSpPr>
        <p:spPr>
          <a:xfrm>
            <a:off x="465514" y="1210235"/>
            <a:ext cx="2606040"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0"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817762D9-BB34-2CFD-CF96-C70040D969A7}"/>
              </a:ext>
            </a:extLst>
          </p:cNvPr>
          <p:cNvSpPr>
            <a:spLocks noGrp="1"/>
          </p:cNvSpPr>
          <p:nvPr>
            <p:ph type="title"/>
          </p:nvPr>
        </p:nvSpPr>
        <p:spPr/>
        <p:txBody>
          <a:bodyPr/>
          <a:lstStyle/>
          <a:p>
            <a:r>
              <a:rPr lang="en-US"/>
              <a:t>Click to edit Master title style</a:t>
            </a:r>
          </a:p>
        </p:txBody>
      </p:sp>
      <p:sp>
        <p:nvSpPr>
          <p:cNvPr id="2" name="Content Placeholder 15">
            <a:extLst>
              <a:ext uri="{FF2B5EF4-FFF2-40B4-BE49-F238E27FC236}">
                <a16:creationId xmlns:a16="http://schemas.microsoft.com/office/drawing/2014/main" id="{CA49E543-A0DA-51E9-8806-F731375303F0}"/>
              </a:ext>
            </a:extLst>
          </p:cNvPr>
          <p:cNvSpPr>
            <a:spLocks noGrp="1"/>
          </p:cNvSpPr>
          <p:nvPr>
            <p:ph sz="quarter" idx="31"/>
          </p:nvPr>
        </p:nvSpPr>
        <p:spPr>
          <a:xfrm>
            <a:off x="9121587" y="1210235"/>
            <a:ext cx="2606040" cy="2353235"/>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233CDFC3-EF36-6340-C3AC-48B4B0423B8D}"/>
              </a:ext>
            </a:extLst>
          </p:cNvPr>
          <p:cNvSpPr>
            <a:spLocks noGrp="1"/>
          </p:cNvSpPr>
          <p:nvPr>
            <p:ph sz="quarter" idx="32"/>
          </p:nvPr>
        </p:nvSpPr>
        <p:spPr>
          <a:xfrm>
            <a:off x="465514" y="3832412"/>
            <a:ext cx="2606040" cy="2353235"/>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5">
            <a:extLst>
              <a:ext uri="{FF2B5EF4-FFF2-40B4-BE49-F238E27FC236}">
                <a16:creationId xmlns:a16="http://schemas.microsoft.com/office/drawing/2014/main" id="{2955CE66-79A0-A166-AB71-792BD4EFAAF4}"/>
              </a:ext>
            </a:extLst>
          </p:cNvPr>
          <p:cNvSpPr>
            <a:spLocks noGrp="1"/>
          </p:cNvSpPr>
          <p:nvPr>
            <p:ph sz="quarter" idx="33"/>
          </p:nvPr>
        </p:nvSpPr>
        <p:spPr>
          <a:xfrm>
            <a:off x="3339353" y="3832412"/>
            <a:ext cx="2606040" cy="2353235"/>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5">
            <a:extLst>
              <a:ext uri="{FF2B5EF4-FFF2-40B4-BE49-F238E27FC236}">
                <a16:creationId xmlns:a16="http://schemas.microsoft.com/office/drawing/2014/main" id="{F3CF9E24-FA6B-777A-0A77-6089F4FB45A8}"/>
              </a:ext>
            </a:extLst>
          </p:cNvPr>
          <p:cNvSpPr>
            <a:spLocks noGrp="1"/>
          </p:cNvSpPr>
          <p:nvPr>
            <p:ph sz="quarter" idx="34"/>
          </p:nvPr>
        </p:nvSpPr>
        <p:spPr>
          <a:xfrm>
            <a:off x="6230471" y="3832412"/>
            <a:ext cx="2606040" cy="2353235"/>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5">
            <a:extLst>
              <a:ext uri="{FF2B5EF4-FFF2-40B4-BE49-F238E27FC236}">
                <a16:creationId xmlns:a16="http://schemas.microsoft.com/office/drawing/2014/main" id="{4D377F76-9AE2-A59A-90CE-BEC6836E5A3D}"/>
              </a:ext>
            </a:extLst>
          </p:cNvPr>
          <p:cNvSpPr>
            <a:spLocks noGrp="1"/>
          </p:cNvSpPr>
          <p:nvPr>
            <p:ph sz="quarter" idx="35"/>
          </p:nvPr>
        </p:nvSpPr>
        <p:spPr>
          <a:xfrm>
            <a:off x="9121587" y="3832412"/>
            <a:ext cx="2606040" cy="2353235"/>
          </a:xfrm>
        </p:spPr>
        <p:txBody>
          <a:bodyPr/>
          <a:lstStyle>
            <a:lvl1pPr marL="100858" indent="-100858">
              <a:defRPr sz="1412"/>
            </a:lvl1pPr>
            <a:lvl2pPr>
              <a:defRPr sz="1235"/>
            </a:lvl2pPr>
            <a:lvl3pPr>
              <a:defRPr sz="1059"/>
            </a:lvl3pPr>
            <a:lvl4pPr>
              <a:defRPr sz="1324"/>
            </a:lvl4pPr>
            <a:lvl5pPr>
              <a:defRPr sz="14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5F6C6A52-D7E7-8B12-F835-38F0633F7B0C}"/>
              </a:ext>
            </a:extLst>
          </p:cNvPr>
          <p:cNvSpPr>
            <a:spLocks noGrp="1"/>
          </p:cNvSpPr>
          <p:nvPr>
            <p:ph type="ftr" sz="quarter" idx="37"/>
          </p:nvPr>
        </p:nvSpPr>
        <p:spPr/>
        <p:txBody>
          <a:bodyPr/>
          <a:lstStyle/>
          <a:p>
            <a:pPr>
              <a:lnSpc>
                <a:spcPct val="85000"/>
              </a:lnSpc>
              <a:buSzPct val="115000"/>
              <a:buFont typeface="+mj-lt"/>
              <a:buAutoNum type="arabicPeriod"/>
            </a:pPr>
            <a:endParaRPr lang="en-US"/>
          </a:p>
        </p:txBody>
      </p:sp>
      <p:sp>
        <p:nvSpPr>
          <p:cNvPr id="9" name="Slide Number Placeholder 8">
            <a:extLst>
              <a:ext uri="{FF2B5EF4-FFF2-40B4-BE49-F238E27FC236}">
                <a16:creationId xmlns:a16="http://schemas.microsoft.com/office/drawing/2014/main" id="{AA6DDCC3-C3F6-BA61-AB21-4EF664277F86}"/>
              </a:ext>
            </a:extLst>
          </p:cNvPr>
          <p:cNvSpPr>
            <a:spLocks noGrp="1"/>
          </p:cNvSpPr>
          <p:nvPr>
            <p:ph type="sldNum" sz="quarter" idx="38"/>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1942976581"/>
      </p:ext>
    </p:extLst>
  </p:cSld>
  <p:clrMapOvr>
    <a:masterClrMapping/>
  </p:clrMapOvr>
  <p:extLst>
    <p:ext uri="{DCECCB84-F9BA-43D5-87BE-67443E8EF086}">
      <p15:sldGuideLst xmlns:p15="http://schemas.microsoft.com/office/powerpoint/2012/main">
        <p15:guide id="1" pos="2384">
          <p15:clr>
            <a:srgbClr val="FBAE40"/>
          </p15:clr>
        </p15:guide>
        <p15:guide id="3" pos="2192">
          <p15:clr>
            <a:srgbClr val="FBAE40"/>
          </p15:clr>
        </p15:guide>
        <p15:guide id="4" pos="6309">
          <p15:clr>
            <a:srgbClr val="FBAE40"/>
          </p15:clr>
        </p15:guide>
        <p15:guide id="5" pos="6512">
          <p15:clr>
            <a:srgbClr val="FBAE40"/>
          </p15:clr>
        </p15:guide>
        <p15:guide id="6" pos="4246">
          <p15:clr>
            <a:srgbClr val="FBAE40"/>
          </p15:clr>
        </p15:guide>
        <p15:guide id="7" pos="4448">
          <p15:clr>
            <a:srgbClr val="FBAE40"/>
          </p15:clr>
        </p15:guide>
        <p15:guide id="8" orient="horz" pos="2544">
          <p15:clr>
            <a:srgbClr val="FBAE40"/>
          </p15:clr>
        </p15:guide>
        <p15:guide id="9"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Wide Content">
    <p:spTree>
      <p:nvGrpSpPr>
        <p:cNvPr id="1" name=""/>
        <p:cNvGrpSpPr/>
        <p:nvPr/>
      </p:nvGrpSpPr>
      <p:grpSpPr>
        <a:xfrm>
          <a:off x="0" y="0"/>
          <a:ext cx="0" cy="0"/>
          <a:chOff x="0" y="0"/>
          <a:chExt cx="0" cy="0"/>
        </a:xfrm>
      </p:grpSpPr>
      <p:sp>
        <p:nvSpPr>
          <p:cNvPr id="9" name="Content Placeholder 3"/>
          <p:cNvSpPr>
            <a:spLocks noGrp="1"/>
          </p:cNvSpPr>
          <p:nvPr>
            <p:ph sz="quarter" idx="15"/>
          </p:nvPr>
        </p:nvSpPr>
        <p:spPr>
          <a:xfrm>
            <a:off x="465513" y="1210235"/>
            <a:ext cx="11267939" cy="23532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p:cNvSpPr>
            <a:spLocks noGrp="1"/>
          </p:cNvSpPr>
          <p:nvPr>
            <p:ph sz="quarter" idx="16"/>
          </p:nvPr>
        </p:nvSpPr>
        <p:spPr>
          <a:xfrm>
            <a:off x="465513" y="3832413"/>
            <a:ext cx="11274702" cy="23532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5068D91D-83E3-8447-FFD6-4B9B35B86511}"/>
              </a:ext>
            </a:extLst>
          </p:cNvPr>
          <p:cNvSpPr>
            <a:spLocks noGrp="1"/>
          </p:cNvSpPr>
          <p:nvPr>
            <p:ph type="title"/>
          </p:nvPr>
        </p:nvSpPr>
        <p:spPr/>
        <p:txBody>
          <a:bodyPr/>
          <a:lstStyle/>
          <a:p>
            <a:r>
              <a:rPr lang="en-US"/>
              <a:t>Click to edit Master title style</a:t>
            </a:r>
          </a:p>
        </p:txBody>
      </p:sp>
      <p:sp>
        <p:nvSpPr>
          <p:cNvPr id="10" name="Footer Placeholder 9">
            <a:extLst>
              <a:ext uri="{FF2B5EF4-FFF2-40B4-BE49-F238E27FC236}">
                <a16:creationId xmlns:a16="http://schemas.microsoft.com/office/drawing/2014/main" id="{86C39153-B721-A2D7-C9DC-B776C5F3FCA1}"/>
              </a:ext>
            </a:extLst>
          </p:cNvPr>
          <p:cNvSpPr>
            <a:spLocks noGrp="1"/>
          </p:cNvSpPr>
          <p:nvPr>
            <p:ph type="ftr" sz="quarter" idx="18"/>
          </p:nvPr>
        </p:nvSpPr>
        <p:spPr/>
        <p:txBody>
          <a:bodyPr/>
          <a:lstStyle/>
          <a:p>
            <a:pPr>
              <a:lnSpc>
                <a:spcPct val="85000"/>
              </a:lnSpc>
              <a:buSzPct val="115000"/>
              <a:buFont typeface="+mj-lt"/>
              <a:buAutoNum type="arabicPeriod"/>
            </a:pPr>
            <a:endParaRPr lang="en-US"/>
          </a:p>
        </p:txBody>
      </p:sp>
      <p:sp>
        <p:nvSpPr>
          <p:cNvPr id="11" name="Slide Number Placeholder 10">
            <a:extLst>
              <a:ext uri="{FF2B5EF4-FFF2-40B4-BE49-F238E27FC236}">
                <a16:creationId xmlns:a16="http://schemas.microsoft.com/office/drawing/2014/main" id="{7359AE6C-A334-075A-E0CA-474FD1C3ABBD}"/>
              </a:ext>
            </a:extLst>
          </p:cNvPr>
          <p:cNvSpPr>
            <a:spLocks noGrp="1"/>
          </p:cNvSpPr>
          <p:nvPr>
            <p:ph type="sldNum" sz="quarter" idx="19"/>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780898150"/>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7BC8095-DA27-A674-34DC-83954527987E}"/>
              </a:ext>
            </a:extLst>
          </p:cNvPr>
          <p:cNvSpPr>
            <a:spLocks noGrp="1"/>
          </p:cNvSpPr>
          <p:nvPr>
            <p:ph type="body" sz="quarter" idx="24"/>
          </p:nvPr>
        </p:nvSpPr>
        <p:spPr>
          <a:xfrm>
            <a:off x="4291853" y="1344706"/>
            <a:ext cx="7436504" cy="672353"/>
          </a:xfrm>
        </p:spPr>
        <p:txBody>
          <a:bodyPr/>
          <a:lstStyle>
            <a:lvl1pPr marL="80687" indent="-80687">
              <a:spcBef>
                <a:spcPts val="0"/>
              </a:spcBef>
              <a:defRPr sz="971"/>
            </a:lvl1pPr>
            <a:lvl2pPr marL="0" indent="0">
              <a:spcBef>
                <a:spcPts val="0"/>
              </a:spcBef>
              <a:spcAft>
                <a:spcPts val="0"/>
              </a:spcAft>
              <a:buNone/>
              <a:defRPr sz="971" b="1">
                <a:solidFill>
                  <a:schemeClr val="accent6">
                    <a:lumMod val="75000"/>
                  </a:schemeClr>
                </a:solidFill>
              </a:defRPr>
            </a:lvl2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3F68A643-24B0-E628-1028-304D5B09D33C}"/>
              </a:ext>
            </a:extLst>
          </p:cNvPr>
          <p:cNvSpPr>
            <a:spLocks noGrp="1"/>
          </p:cNvSpPr>
          <p:nvPr>
            <p:ph type="body" sz="quarter" idx="23"/>
          </p:nvPr>
        </p:nvSpPr>
        <p:spPr>
          <a:xfrm>
            <a:off x="463644" y="1344706"/>
            <a:ext cx="3587283" cy="672353"/>
          </a:xfrm>
        </p:spPr>
        <p:txBody>
          <a:bodyPr/>
          <a:lstStyle>
            <a:lvl1pPr marL="80687" indent="-80687">
              <a:spcBef>
                <a:spcPts val="0"/>
              </a:spcBef>
              <a:defRPr sz="971"/>
            </a:lvl1pPr>
            <a:lvl2pPr marL="0" indent="0">
              <a:spcBef>
                <a:spcPts val="0"/>
              </a:spcBef>
              <a:spcAft>
                <a:spcPts val="0"/>
              </a:spcAft>
              <a:buNone/>
              <a:defRPr sz="971" b="1">
                <a:solidFill>
                  <a:schemeClr val="accent6">
                    <a:lumMod val="75000"/>
                  </a:schemeClr>
                </a:solidFill>
              </a:defRPr>
            </a:lvl2pPr>
          </a:lstStyle>
          <a:p>
            <a:pPr lvl="0"/>
            <a:r>
              <a:rPr lang="en-US"/>
              <a:t>Click to edit Master text styles</a:t>
            </a:r>
          </a:p>
          <a:p>
            <a:pPr lvl="1"/>
            <a:r>
              <a:rPr lang="en-US"/>
              <a:t>Second level</a:t>
            </a:r>
          </a:p>
        </p:txBody>
      </p:sp>
      <p:sp>
        <p:nvSpPr>
          <p:cNvPr id="6" name="Rectangle 5"/>
          <p:cNvSpPr/>
          <p:nvPr userDrawn="1"/>
        </p:nvSpPr>
        <p:spPr bwMode="gray">
          <a:xfrm rot="5400000">
            <a:off x="3768022" y="1616280"/>
            <a:ext cx="806824" cy="115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8905">
              <a:defRPr/>
            </a:pPr>
            <a:endParaRPr lang="en-US" sz="1588">
              <a:solidFill>
                <a:prstClr val="white"/>
              </a:solidFill>
            </a:endParaRPr>
          </a:p>
        </p:txBody>
      </p:sp>
      <p:sp>
        <p:nvSpPr>
          <p:cNvPr id="7" name="TextBox 6"/>
          <p:cNvSpPr txBox="1"/>
          <p:nvPr userDrawn="1"/>
        </p:nvSpPr>
        <p:spPr>
          <a:xfrm>
            <a:off x="463742" y="1185023"/>
            <a:ext cx="1786386" cy="171072"/>
          </a:xfrm>
          <a:prstGeom prst="rect">
            <a:avLst/>
          </a:prstGeom>
          <a:noFill/>
        </p:spPr>
        <p:txBody>
          <a:bodyPr wrap="none" lIns="0" tIns="0" rIns="0" bIns="0">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marL="0" lvl="3" indent="0" algn="l" defTabSz="887553" rtl="0" eaLnBrk="1" fontAlgn="base" latinLnBrk="0" hangingPunct="1">
              <a:lnSpc>
                <a:spcPct val="90000"/>
              </a:lnSpc>
              <a:spcBef>
                <a:spcPts val="1059"/>
              </a:spcBef>
              <a:spcAft>
                <a:spcPct val="0"/>
              </a:spcAft>
              <a:buFont typeface="Arial" panose="020B0604020202020204" pitchFamily="34" charset="0"/>
              <a:buNone/>
            </a:pPr>
            <a:r>
              <a:rPr lang="en-US" sz="1235" b="1" kern="1200" cap="all" baseline="0">
                <a:solidFill>
                  <a:schemeClr val="accent1"/>
                </a:solidFill>
                <a:latin typeface="+mn-lt"/>
                <a:ea typeface="+mn-ea"/>
                <a:cs typeface="+mn-cs"/>
              </a:rPr>
              <a:t>OBJECTIVES &amp; key results</a:t>
            </a:r>
          </a:p>
        </p:txBody>
      </p:sp>
      <p:sp>
        <p:nvSpPr>
          <p:cNvPr id="8" name="TextBox 7"/>
          <p:cNvSpPr txBox="1"/>
          <p:nvPr userDrawn="1"/>
        </p:nvSpPr>
        <p:spPr>
          <a:xfrm>
            <a:off x="4292194" y="1185023"/>
            <a:ext cx="718402" cy="171072"/>
          </a:xfrm>
          <a:prstGeom prst="rect">
            <a:avLst/>
          </a:prstGeom>
          <a:noFill/>
        </p:spPr>
        <p:txBody>
          <a:bodyPr wrap="none" lIns="0" tIns="0" rIns="0" bIns="0">
            <a:spAutoFit/>
          </a:bodyPr>
          <a:lstStyle>
            <a:lvl1pPr eaLnBrk="0" hangingPunct="0">
              <a:defRPr sz="2000">
                <a:solidFill>
                  <a:schemeClr val="tx1"/>
                </a:solidFill>
                <a:latin typeface="Arial" charset="0"/>
                <a:ea typeface="ＭＳ Ｐゴシック" charset="-128"/>
              </a:defRPr>
            </a:lvl1pPr>
            <a:lvl2pPr marL="37931725" indent="-37474525" eaLnBrk="0" hangingPunct="0">
              <a:defRPr sz="2000">
                <a:solidFill>
                  <a:schemeClr val="tx1"/>
                </a:solidFill>
                <a:latin typeface="Arial" charset="0"/>
                <a:ea typeface="ＭＳ Ｐゴシック" charset="-128"/>
              </a:defRPr>
            </a:lvl2pPr>
            <a:lvl3pPr eaLnBrk="0" hangingPunct="0">
              <a:defRPr sz="2000">
                <a:solidFill>
                  <a:schemeClr val="tx1"/>
                </a:solidFill>
                <a:latin typeface="Arial" charset="0"/>
                <a:ea typeface="ＭＳ Ｐゴシック" charset="-128"/>
              </a:defRPr>
            </a:lvl3pPr>
            <a:lvl4pPr eaLnBrk="0" hangingPunct="0">
              <a:defRPr sz="2000">
                <a:solidFill>
                  <a:schemeClr val="tx1"/>
                </a:solidFill>
                <a:latin typeface="Arial" charset="0"/>
                <a:ea typeface="ＭＳ Ｐゴシック" charset="-128"/>
              </a:defRPr>
            </a:lvl4pPr>
            <a:lvl5pPr eaLnBrk="0" hangingPunct="0">
              <a:defRPr sz="2000">
                <a:solidFill>
                  <a:schemeClr val="tx1"/>
                </a:solidFill>
                <a:latin typeface="Arial" charset="0"/>
                <a:ea typeface="ＭＳ Ｐゴシック" charset="-128"/>
              </a:defRPr>
            </a:lvl5pPr>
            <a:lvl6pPr marL="457200" eaLnBrk="0" fontAlgn="base" hangingPunct="0">
              <a:spcBef>
                <a:spcPct val="0"/>
              </a:spcBef>
              <a:spcAft>
                <a:spcPct val="0"/>
              </a:spcAft>
              <a:defRPr sz="2000">
                <a:solidFill>
                  <a:schemeClr val="tx1"/>
                </a:solidFill>
                <a:latin typeface="Arial" charset="0"/>
                <a:ea typeface="ＭＳ Ｐゴシック" charset="-128"/>
              </a:defRPr>
            </a:lvl6pPr>
            <a:lvl7pPr marL="914400" eaLnBrk="0" fontAlgn="base" hangingPunct="0">
              <a:spcBef>
                <a:spcPct val="0"/>
              </a:spcBef>
              <a:spcAft>
                <a:spcPct val="0"/>
              </a:spcAft>
              <a:defRPr sz="2000">
                <a:solidFill>
                  <a:schemeClr val="tx1"/>
                </a:solidFill>
                <a:latin typeface="Arial" charset="0"/>
                <a:ea typeface="ＭＳ Ｐゴシック" charset="-128"/>
              </a:defRPr>
            </a:lvl7pPr>
            <a:lvl8pPr marL="1371600" eaLnBrk="0" fontAlgn="base" hangingPunct="0">
              <a:spcBef>
                <a:spcPct val="0"/>
              </a:spcBef>
              <a:spcAft>
                <a:spcPct val="0"/>
              </a:spcAft>
              <a:defRPr sz="2000">
                <a:solidFill>
                  <a:schemeClr val="tx1"/>
                </a:solidFill>
                <a:latin typeface="Arial" charset="0"/>
                <a:ea typeface="ＭＳ Ｐゴシック" charset="-128"/>
              </a:defRPr>
            </a:lvl8pPr>
            <a:lvl9pPr marL="1828800" eaLnBrk="0" fontAlgn="base" hangingPunct="0">
              <a:spcBef>
                <a:spcPct val="0"/>
              </a:spcBef>
              <a:spcAft>
                <a:spcPct val="0"/>
              </a:spcAft>
              <a:defRPr sz="2000">
                <a:solidFill>
                  <a:schemeClr val="tx1"/>
                </a:solidFill>
                <a:latin typeface="Arial" charset="0"/>
                <a:ea typeface="ＭＳ Ｐゴシック" charset="-128"/>
              </a:defRPr>
            </a:lvl9pPr>
          </a:lstStyle>
          <a:p>
            <a:pPr marL="0" lvl="3" indent="0" algn="l" defTabSz="887553" rtl="0" eaLnBrk="1" fontAlgn="base" latinLnBrk="0" hangingPunct="1">
              <a:lnSpc>
                <a:spcPct val="90000"/>
              </a:lnSpc>
              <a:spcBef>
                <a:spcPts val="1059"/>
              </a:spcBef>
              <a:spcAft>
                <a:spcPct val="0"/>
              </a:spcAft>
              <a:buFont typeface="Arial" panose="020B0604020202020204" pitchFamily="34" charset="0"/>
              <a:buNone/>
            </a:pPr>
            <a:r>
              <a:rPr lang="en-US" sz="1235" b="1" kern="1200" cap="all" baseline="0">
                <a:solidFill>
                  <a:schemeClr val="accent1"/>
                </a:solidFill>
                <a:latin typeface="+mn-lt"/>
                <a:ea typeface="+mn-ea"/>
                <a:cs typeface="+mn-cs"/>
              </a:rPr>
              <a:t>SUMMARY</a:t>
            </a:r>
          </a:p>
        </p:txBody>
      </p:sp>
      <p:sp>
        <p:nvSpPr>
          <p:cNvPr id="11" name="Content Placeholder 3"/>
          <p:cNvSpPr>
            <a:spLocks noGrp="1"/>
          </p:cNvSpPr>
          <p:nvPr>
            <p:ph sz="quarter" idx="13"/>
          </p:nvPr>
        </p:nvSpPr>
        <p:spPr bwMode="gray">
          <a:xfrm>
            <a:off x="463741" y="2084294"/>
            <a:ext cx="11266440" cy="4101353"/>
          </a:xfrm>
        </p:spPr>
        <p:txBody>
          <a:bodyPr/>
          <a:lstStyle>
            <a:lvl1pPr marL="102260" indent="-102260">
              <a:defRPr sz="1235"/>
            </a:lvl1pPr>
            <a:lvl2pPr>
              <a:defRPr sz="1059"/>
            </a:lvl2pPr>
            <a:lvl3pPr>
              <a:defRPr sz="971"/>
            </a:lvl3pPr>
            <a:lvl4pPr>
              <a:defRPr sz="1059"/>
            </a:lvl4pPr>
            <a:lvl5pPr>
              <a:defRPr sz="123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6"/>
          <p:cNvSpPr>
            <a:spLocks noGrp="1"/>
          </p:cNvSpPr>
          <p:nvPr>
            <p:ph type="sldNum" sz="quarter" idx="20"/>
          </p:nvPr>
        </p:nvSpPr>
        <p:spPr/>
        <p:txBody>
          <a:bodyPr/>
          <a:lstStyle/>
          <a:p>
            <a:fld id="{7F1FADE3-079F-450C-92E1-2FC7E9AB6AED}" type="slidenum">
              <a:rPr lang="en-US" smtClean="0"/>
              <a:pPr/>
              <a:t>‹#›</a:t>
            </a:fld>
            <a:endParaRPr lang="en-US"/>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616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86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1AF975D-C972-89D3-05FE-4966A7AE9421}"/>
              </a:ext>
            </a:extLst>
          </p:cNvPr>
          <p:cNvPicPr>
            <a:picLocks noGrp="1" noRot="1" noChangeAspect="1" noMove="1" noResize="1" noEditPoints="1" noAdjustHandles="1" noChangeArrowheads="1" noChangeShapeType="1" noCrop="1"/>
          </p:cNvPicPr>
          <p:nvPr userDrawn="1"/>
        </p:nvPicPr>
        <p:blipFill>
          <a:blip r:embed="rId2"/>
          <a:srcRect t="26469" b="26469"/>
          <a:stretch/>
        </p:blipFill>
        <p:spPr bwMode="ltGray">
          <a:xfrm>
            <a:off x="1793" y="3630706"/>
            <a:ext cx="12188414" cy="3227294"/>
          </a:xfrm>
          <a:prstGeom prst="rect">
            <a:avLst/>
          </a:prstGeom>
        </p:spPr>
      </p:pic>
      <p:sp>
        <p:nvSpPr>
          <p:cNvPr id="2" name="Title 1"/>
          <p:cNvSpPr>
            <a:spLocks noGrp="1"/>
          </p:cNvSpPr>
          <p:nvPr>
            <p:ph type="title" hasCustomPrompt="1"/>
          </p:nvPr>
        </p:nvSpPr>
        <p:spPr bwMode="gray">
          <a:xfrm>
            <a:off x="461834" y="2151529"/>
            <a:ext cx="9333098" cy="1339327"/>
          </a:xfrm>
        </p:spPr>
        <p:txBody>
          <a:bodyPr anchor="b"/>
          <a:lstStyle>
            <a:lvl1pPr>
              <a:defRPr sz="3883" b="0" baseline="0"/>
            </a:lvl1pPr>
          </a:lstStyle>
          <a:p>
            <a:r>
              <a:rPr lang="en-US"/>
              <a:t>Section title in sentence case</a:t>
            </a:r>
          </a:p>
        </p:txBody>
      </p:sp>
      <p:sp>
        <p:nvSpPr>
          <p:cNvPr id="3" name="Text Placeholder 2"/>
          <p:cNvSpPr>
            <a:spLocks noGrp="1"/>
          </p:cNvSpPr>
          <p:nvPr>
            <p:ph type="body" idx="1" hasCustomPrompt="1"/>
          </p:nvPr>
        </p:nvSpPr>
        <p:spPr bwMode="gray">
          <a:xfrm>
            <a:off x="461834" y="3759798"/>
            <a:ext cx="9333098" cy="1619026"/>
          </a:xfrm>
        </p:spPr>
        <p:txBody>
          <a:bodyPr>
            <a:normAutofit/>
          </a:bodyPr>
          <a:lstStyle>
            <a:lvl1pPr marL="305377" indent="-305377">
              <a:lnSpc>
                <a:spcPct val="100000"/>
              </a:lnSpc>
              <a:spcBef>
                <a:spcPts val="706"/>
              </a:spcBef>
              <a:buClr>
                <a:schemeClr val="accent4"/>
              </a:buClr>
              <a:buFont typeface="Wingdings" panose="05000000000000000000" pitchFamily="2" charset="2"/>
              <a:buChar char="v"/>
              <a:defRPr sz="1765" baseline="0">
                <a:solidFill>
                  <a:schemeClr val="bg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Sub-section titles, if any, go here in sentence case</a:t>
            </a:r>
          </a:p>
        </p:txBody>
      </p:sp>
      <p:sp>
        <p:nvSpPr>
          <p:cNvPr id="10" name="Slide Number Placeholder 5"/>
          <p:cNvSpPr txBox="1">
            <a:spLocks/>
          </p:cNvSpPr>
          <p:nvPr userDrawn="1"/>
        </p:nvSpPr>
        <p:spPr bwMode="gray">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bg1">
                    <a:lumMod val="85000"/>
                  </a:schemeClr>
                </a:solidFill>
              </a:rPr>
              <a:pPr/>
              <a:t>‹#›</a:t>
            </a:fld>
            <a:endParaRPr lang="en-US" sz="882">
              <a:solidFill>
                <a:schemeClr val="bg1">
                  <a:lumMod val="85000"/>
                </a:schemeClr>
              </a:solidFill>
            </a:endParaRPr>
          </a:p>
        </p:txBody>
      </p:sp>
      <p:pic>
        <p:nvPicPr>
          <p:cNvPr id="4" name="Picture 4">
            <a:extLst>
              <a:ext uri="{FF2B5EF4-FFF2-40B4-BE49-F238E27FC236}">
                <a16:creationId xmlns:a16="http://schemas.microsoft.com/office/drawing/2014/main" id="{E65CB79A-93F2-1557-E47A-2EDA5DC01A1D}"/>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461834" y="637715"/>
            <a:ext cx="2279801" cy="420125"/>
          </a:xfrm>
          <a:prstGeom prst="rect">
            <a:avLst/>
          </a:prstGeom>
        </p:spPr>
      </p:pic>
    </p:spTree>
    <p:extLst>
      <p:ext uri="{BB962C8B-B14F-4D97-AF65-F5344CB8AC3E}">
        <p14:creationId xmlns:p14="http://schemas.microsoft.com/office/powerpoint/2010/main" val="2846160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Appendix Head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1AF975D-C972-89D3-05FE-4966A7AE9421}"/>
              </a:ext>
            </a:extLst>
          </p:cNvPr>
          <p:cNvPicPr>
            <a:picLocks noGrp="1" noRot="1" noChangeAspect="1" noMove="1" noResize="1" noEditPoints="1" noAdjustHandles="1" noChangeArrowheads="1" noChangeShapeType="1" noCrop="1"/>
          </p:cNvPicPr>
          <p:nvPr userDrawn="1"/>
        </p:nvPicPr>
        <p:blipFill>
          <a:blip r:embed="rId2"/>
          <a:srcRect t="26469" b="26469"/>
          <a:stretch/>
        </p:blipFill>
        <p:spPr bwMode="ltGray">
          <a:xfrm>
            <a:off x="1793" y="3630706"/>
            <a:ext cx="12188414" cy="3227294"/>
          </a:xfrm>
          <a:prstGeom prst="rect">
            <a:avLst/>
          </a:prstGeom>
        </p:spPr>
      </p:pic>
      <p:sp>
        <p:nvSpPr>
          <p:cNvPr id="2" name="Title 1"/>
          <p:cNvSpPr>
            <a:spLocks noGrp="1"/>
          </p:cNvSpPr>
          <p:nvPr>
            <p:ph type="title" hasCustomPrompt="1"/>
          </p:nvPr>
        </p:nvSpPr>
        <p:spPr bwMode="gray">
          <a:xfrm>
            <a:off x="457301" y="2151529"/>
            <a:ext cx="9333098" cy="1339327"/>
          </a:xfrm>
        </p:spPr>
        <p:txBody>
          <a:bodyPr anchor="b"/>
          <a:lstStyle>
            <a:lvl1pPr>
              <a:defRPr sz="3883" b="0" baseline="0"/>
            </a:lvl1pPr>
          </a:lstStyle>
          <a:p>
            <a:r>
              <a:rPr lang="en-US"/>
              <a:t>Section title in sentence case</a:t>
            </a:r>
          </a:p>
        </p:txBody>
      </p:sp>
      <p:sp>
        <p:nvSpPr>
          <p:cNvPr id="3" name="Text Placeholder 2"/>
          <p:cNvSpPr>
            <a:spLocks noGrp="1"/>
          </p:cNvSpPr>
          <p:nvPr>
            <p:ph type="body" idx="1" hasCustomPrompt="1"/>
          </p:nvPr>
        </p:nvSpPr>
        <p:spPr bwMode="gray">
          <a:xfrm>
            <a:off x="457301" y="3759798"/>
            <a:ext cx="9333098" cy="1619026"/>
          </a:xfrm>
        </p:spPr>
        <p:txBody>
          <a:bodyPr>
            <a:normAutofit/>
          </a:bodyPr>
          <a:lstStyle>
            <a:lvl1pPr marL="305377" indent="-305377">
              <a:lnSpc>
                <a:spcPct val="100000"/>
              </a:lnSpc>
              <a:spcBef>
                <a:spcPts val="706"/>
              </a:spcBef>
              <a:buClr>
                <a:schemeClr val="accent2">
                  <a:lumMod val="60000"/>
                  <a:lumOff val="40000"/>
                </a:schemeClr>
              </a:buClr>
              <a:buFont typeface="Wingdings" panose="05000000000000000000" pitchFamily="2" charset="2"/>
              <a:buChar char="v"/>
              <a:defRPr sz="1765" baseline="0">
                <a:solidFill>
                  <a:schemeClr val="bg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Sub-section titles, if any, go here in sentence case</a:t>
            </a:r>
          </a:p>
        </p:txBody>
      </p:sp>
      <p:sp>
        <p:nvSpPr>
          <p:cNvPr id="10" name="Slide Number Placeholder 5"/>
          <p:cNvSpPr txBox="1">
            <a:spLocks/>
          </p:cNvSpPr>
          <p:nvPr userDrawn="1"/>
        </p:nvSpPr>
        <p:spPr bwMode="gray">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bg1">
                    <a:lumMod val="85000"/>
                  </a:schemeClr>
                </a:solidFill>
              </a:rPr>
              <a:pPr/>
              <a:t>‹#›</a:t>
            </a:fld>
            <a:endParaRPr lang="en-US" sz="882">
              <a:solidFill>
                <a:schemeClr val="bg1">
                  <a:lumMod val="85000"/>
                </a:schemeClr>
              </a:solidFill>
            </a:endParaRPr>
          </a:p>
        </p:txBody>
      </p:sp>
      <p:pic>
        <p:nvPicPr>
          <p:cNvPr id="4" name="Picture 4">
            <a:extLst>
              <a:ext uri="{FF2B5EF4-FFF2-40B4-BE49-F238E27FC236}">
                <a16:creationId xmlns:a16="http://schemas.microsoft.com/office/drawing/2014/main" id="{08F3359F-D4E1-3850-7C7D-3C385BE52A49}"/>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457301" y="637715"/>
            <a:ext cx="2279801" cy="420125"/>
          </a:xfrm>
          <a:prstGeom prst="rect">
            <a:avLst/>
          </a:prstGeom>
        </p:spPr>
      </p:pic>
    </p:spTree>
    <p:extLst>
      <p:ext uri="{BB962C8B-B14F-4D97-AF65-F5344CB8AC3E}">
        <p14:creationId xmlns:p14="http://schemas.microsoft.com/office/powerpoint/2010/main" val="218943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3"/>
          <p:cNvSpPr>
            <a:spLocks noGrp="1"/>
          </p:cNvSpPr>
          <p:nvPr>
            <p:ph sz="quarter" idx="16"/>
          </p:nvPr>
        </p:nvSpPr>
        <p:spPr>
          <a:xfrm>
            <a:off x="465514" y="1210235"/>
            <a:ext cx="11264244" cy="4975412"/>
          </a:xfrm>
        </p:spPr>
        <p:txBody>
          <a:bodyPr/>
          <a:lstStyle>
            <a:lvl3pPr>
              <a:defRPr sz="1235"/>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1E5620B1-66CA-5E7F-88DD-A46994373249}"/>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C12DF0A4-8C1B-DC17-9A0C-5B8CB77CA6A1}"/>
              </a:ext>
            </a:extLst>
          </p:cNvPr>
          <p:cNvSpPr>
            <a:spLocks noGrp="1"/>
          </p:cNvSpPr>
          <p:nvPr>
            <p:ph type="ftr" sz="quarter" idx="18"/>
          </p:nvPr>
        </p:nvSpPr>
        <p:spPr/>
        <p:txBody>
          <a:bodyPr/>
          <a:lstStyle/>
          <a:p>
            <a:pPr>
              <a:lnSpc>
                <a:spcPct val="85000"/>
              </a:lnSpc>
              <a:buSzPct val="115000"/>
              <a:buFont typeface="+mj-lt"/>
              <a:buAutoNum type="arabicPeriod"/>
            </a:pPr>
            <a:endParaRPr lang="en-US"/>
          </a:p>
        </p:txBody>
      </p:sp>
      <p:sp>
        <p:nvSpPr>
          <p:cNvPr id="7" name="Slide Number Placeholder 6">
            <a:extLst>
              <a:ext uri="{FF2B5EF4-FFF2-40B4-BE49-F238E27FC236}">
                <a16:creationId xmlns:a16="http://schemas.microsoft.com/office/drawing/2014/main" id="{2D6DEDF8-63E7-1285-6CC1-3681C707749E}"/>
              </a:ext>
            </a:extLst>
          </p:cNvPr>
          <p:cNvSpPr>
            <a:spLocks noGrp="1"/>
          </p:cNvSpPr>
          <p:nvPr>
            <p:ph type="sldNum" sz="quarter" idx="19"/>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1133866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4DA1"/>
        </a:solid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1CE37778-D24A-7E5F-8B56-8A3B68599F60}"/>
              </a:ext>
            </a:extLst>
          </p:cNvPr>
          <p:cNvPicPr>
            <a:picLocks noGrp="1" noRot="1" noChangeAspect="1" noMove="1" noResize="1" noEditPoints="1" noAdjustHandles="1" noChangeArrowheads="1" noChangeShapeType="1" noCrop="1"/>
          </p:cNvPicPr>
          <p:nvPr userDrawn="1"/>
        </p:nvPicPr>
        <p:blipFill>
          <a:blip r:embed="rId2"/>
          <a:srcRect/>
          <a:stretch/>
        </p:blipFill>
        <p:spPr bwMode="invGray">
          <a:xfrm>
            <a:off x="3063" y="1009"/>
            <a:ext cx="12185875" cy="6855983"/>
          </a:xfrm>
          <a:prstGeom prst="rect">
            <a:avLst/>
          </a:prstGeom>
        </p:spPr>
      </p:pic>
      <p:sp>
        <p:nvSpPr>
          <p:cNvPr id="2" name="Title 1"/>
          <p:cNvSpPr>
            <a:spLocks noGrp="1"/>
          </p:cNvSpPr>
          <p:nvPr>
            <p:ph type="ctrTitle" hasCustomPrompt="1"/>
          </p:nvPr>
        </p:nvSpPr>
        <p:spPr bwMode="invGray">
          <a:xfrm>
            <a:off x="461833" y="2809542"/>
            <a:ext cx="9198628" cy="1258645"/>
          </a:xfrm>
        </p:spPr>
        <p:txBody>
          <a:bodyPr anchor="b"/>
          <a:lstStyle>
            <a:lvl1pPr algn="l">
              <a:defRPr sz="4236" b="1" baseline="0">
                <a:solidFill>
                  <a:srgbClr val="FFFFFF"/>
                </a:solidFill>
              </a:defRPr>
            </a:lvl1pPr>
          </a:lstStyle>
          <a:p>
            <a:r>
              <a:rPr lang="en-US"/>
              <a:t>Title in Initial Caps</a:t>
            </a:r>
          </a:p>
        </p:txBody>
      </p:sp>
      <p:sp>
        <p:nvSpPr>
          <p:cNvPr id="3" name="Subtitle 2"/>
          <p:cNvSpPr>
            <a:spLocks noGrp="1"/>
          </p:cNvSpPr>
          <p:nvPr>
            <p:ph type="subTitle" idx="1" hasCustomPrompt="1"/>
          </p:nvPr>
        </p:nvSpPr>
        <p:spPr bwMode="invGray">
          <a:xfrm>
            <a:off x="461833" y="4235823"/>
            <a:ext cx="9198628" cy="637391"/>
          </a:xfrm>
        </p:spPr>
        <p:txBody>
          <a:bodyPr>
            <a:noAutofit/>
          </a:bodyPr>
          <a:lstStyle>
            <a:lvl1pPr marL="0" indent="0" algn="l">
              <a:lnSpc>
                <a:spcPct val="100000"/>
              </a:lnSpc>
              <a:spcBef>
                <a:spcPts val="0"/>
              </a:spcBef>
              <a:buNone/>
              <a:defRPr sz="2118" baseline="0">
                <a:solidFill>
                  <a:srgbClr val="FFFFFF"/>
                </a:solidFill>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Subtitle in sentence case</a:t>
            </a:r>
          </a:p>
        </p:txBody>
      </p:sp>
      <p:sp>
        <p:nvSpPr>
          <p:cNvPr id="4" name="Date Placeholder 3"/>
          <p:cNvSpPr>
            <a:spLocks noGrp="1"/>
          </p:cNvSpPr>
          <p:nvPr>
            <p:ph type="dt" sz="half" idx="10"/>
          </p:nvPr>
        </p:nvSpPr>
        <p:spPr bwMode="invGray">
          <a:xfrm>
            <a:off x="461834" y="5459506"/>
            <a:ext cx="3320007" cy="322729"/>
          </a:xfrm>
        </p:spPr>
        <p:txBody>
          <a:bodyPr/>
          <a:lstStyle>
            <a:lvl1pPr>
              <a:defRPr>
                <a:solidFill>
                  <a:srgbClr val="FFFFFF"/>
                </a:solidFill>
              </a:defRPr>
            </a:lvl1pPr>
          </a:lstStyle>
          <a:p>
            <a:endParaRPr lang="en-US"/>
          </a:p>
        </p:txBody>
      </p:sp>
      <p:pic>
        <p:nvPicPr>
          <p:cNvPr id="5" name="Picture 4">
            <a:extLst>
              <a:ext uri="{FF2B5EF4-FFF2-40B4-BE49-F238E27FC236}">
                <a16:creationId xmlns:a16="http://schemas.microsoft.com/office/drawing/2014/main" id="{535C2BAA-5848-375E-2F79-B7BF78AC7044}"/>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invGray">
          <a:xfrm>
            <a:off x="461835" y="647580"/>
            <a:ext cx="2279797" cy="420125"/>
          </a:xfrm>
          <a:prstGeom prst="rect">
            <a:avLst/>
          </a:prstGeom>
        </p:spPr>
      </p:pic>
    </p:spTree>
    <p:extLst>
      <p:ext uri="{BB962C8B-B14F-4D97-AF65-F5344CB8AC3E}">
        <p14:creationId xmlns:p14="http://schemas.microsoft.com/office/powerpoint/2010/main" val="1250702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background">
    <p:spTree>
      <p:nvGrpSpPr>
        <p:cNvPr id="1" name=""/>
        <p:cNvGrpSpPr/>
        <p:nvPr/>
      </p:nvGrpSpPr>
      <p:grpSpPr>
        <a:xfrm>
          <a:off x="0" y="0"/>
          <a:ext cx="0" cy="0"/>
          <a:chOff x="0" y="0"/>
          <a:chExt cx="0" cy="0"/>
        </a:xfrm>
      </p:grpSpPr>
      <p:sp>
        <p:nvSpPr>
          <p:cNvPr id="9" name="Freeform 8"/>
          <p:cNvSpPr>
            <a:spLocks noGrp="1" noRot="1" noMove="1" noResize="1" noEditPoints="1" noAdjustHandles="1" noChangeArrowheads="1" noChangeShapeType="1"/>
          </p:cNvSpPr>
          <p:nvPr userDrawn="1"/>
        </p:nvSpPr>
        <p:spPr bwMode="ltGray">
          <a:xfrm flipH="1">
            <a:off x="5911519" y="0"/>
            <a:ext cx="6280481" cy="6858000"/>
          </a:xfrm>
          <a:custGeom>
            <a:avLst/>
            <a:gdLst>
              <a:gd name="connsiteX0" fmla="*/ 1863305 w 7117878"/>
              <a:gd name="connsiteY0" fmla="*/ 4812184 h 7772400"/>
              <a:gd name="connsiteX1" fmla="*/ 63044 w 7117878"/>
              <a:gd name="connsiteY1" fmla="*/ 7161419 h 7772400"/>
              <a:gd name="connsiteX2" fmla="*/ 0 w 7117878"/>
              <a:gd name="connsiteY2" fmla="*/ 7243689 h 7772400"/>
              <a:gd name="connsiteX3" fmla="*/ 0 w 7117878"/>
              <a:gd name="connsiteY3" fmla="*/ 7772400 h 7772400"/>
              <a:gd name="connsiteX4" fmla="*/ 1192003 w 7117878"/>
              <a:gd name="connsiteY4" fmla="*/ 7772400 h 7772400"/>
              <a:gd name="connsiteX5" fmla="*/ 1227093 w 7117878"/>
              <a:gd name="connsiteY5" fmla="*/ 7729579 h 7772400"/>
              <a:gd name="connsiteX6" fmla="*/ 1863305 w 7117878"/>
              <a:gd name="connsiteY6" fmla="*/ 6953188 h 7772400"/>
              <a:gd name="connsiteX7" fmla="*/ 2355522 w 7117878"/>
              <a:gd name="connsiteY7" fmla="*/ 7600294 h 7772400"/>
              <a:gd name="connsiteX8" fmla="*/ 2486433 w 7117878"/>
              <a:gd name="connsiteY8" fmla="*/ 7772400 h 7772400"/>
              <a:gd name="connsiteX9" fmla="*/ 4088392 w 7117878"/>
              <a:gd name="connsiteY9" fmla="*/ 7772400 h 7772400"/>
              <a:gd name="connsiteX10" fmla="*/ 3879536 w 7117878"/>
              <a:gd name="connsiteY10" fmla="*/ 7494541 h 7772400"/>
              <a:gd name="connsiteX11" fmla="*/ 1863305 w 7117878"/>
              <a:gd name="connsiteY11" fmla="*/ 4812184 h 7772400"/>
              <a:gd name="connsiteX12" fmla="*/ 0 w 7117878"/>
              <a:gd name="connsiteY12" fmla="*/ 2326852 h 7772400"/>
              <a:gd name="connsiteX13" fmla="*/ 0 w 7117878"/>
              <a:gd name="connsiteY13" fmla="*/ 5582317 h 7772400"/>
              <a:gd name="connsiteX14" fmla="*/ 67293 w 7117878"/>
              <a:gd name="connsiteY14" fmla="*/ 5494326 h 7772400"/>
              <a:gd name="connsiteX15" fmla="*/ 1234032 w 7117878"/>
              <a:gd name="connsiteY15" fmla="*/ 3968715 h 7772400"/>
              <a:gd name="connsiteX16" fmla="*/ 209562 w 7117878"/>
              <a:gd name="connsiteY16" fmla="*/ 2605671 h 7772400"/>
              <a:gd name="connsiteX17" fmla="*/ 4271145 w 7117878"/>
              <a:gd name="connsiteY17" fmla="*/ 0 h 7772400"/>
              <a:gd name="connsiteX18" fmla="*/ 2690425 w 7117878"/>
              <a:gd name="connsiteY18" fmla="*/ 0 h 7772400"/>
              <a:gd name="connsiteX19" fmla="*/ 2653659 w 7117878"/>
              <a:gd name="connsiteY19" fmla="*/ 44775 h 7772400"/>
              <a:gd name="connsiteX20" fmla="*/ 1871147 w 7117878"/>
              <a:gd name="connsiteY20" fmla="*/ 997759 h 7772400"/>
              <a:gd name="connsiteX21" fmla="*/ 1156118 w 7117878"/>
              <a:gd name="connsiteY21" fmla="*/ 57547 h 7772400"/>
              <a:gd name="connsiteX22" fmla="*/ 1112354 w 7117878"/>
              <a:gd name="connsiteY22" fmla="*/ 0 h 7772400"/>
              <a:gd name="connsiteX23" fmla="*/ 0 w 7117878"/>
              <a:gd name="connsiteY23" fmla="*/ 0 h 7772400"/>
              <a:gd name="connsiteX24" fmla="*/ 0 w 7117878"/>
              <a:gd name="connsiteY24" fmla="*/ 652767 h 7772400"/>
              <a:gd name="connsiteX25" fmla="*/ 87315 w 7117878"/>
              <a:gd name="connsiteY25" fmla="*/ 769070 h 7772400"/>
              <a:gd name="connsiteX26" fmla="*/ 1871147 w 7117878"/>
              <a:gd name="connsiteY26" fmla="*/ 3145137 h 7772400"/>
              <a:gd name="connsiteX27" fmla="*/ 4252886 w 7117878"/>
              <a:gd name="connsiteY27" fmla="*/ 33323 h 7772400"/>
              <a:gd name="connsiteX28" fmla="*/ 7117878 w 7117878"/>
              <a:gd name="connsiteY28" fmla="*/ 0 h 7772400"/>
              <a:gd name="connsiteX29" fmla="*/ 5543455 w 7117878"/>
              <a:gd name="connsiteY29" fmla="*/ 0 h 7772400"/>
              <a:gd name="connsiteX30" fmla="*/ 5263500 w 7117878"/>
              <a:gd name="connsiteY30" fmla="*/ 365747 h 7772400"/>
              <a:gd name="connsiteX31" fmla="*/ 2500419 w 7117878"/>
              <a:gd name="connsiteY31" fmla="*/ 3975557 h 7772400"/>
              <a:gd name="connsiteX32" fmla="*/ 5344233 w 7117878"/>
              <a:gd name="connsiteY32" fmla="*/ 7764636 h 7772400"/>
              <a:gd name="connsiteX33" fmla="*/ 5350060 w 7117878"/>
              <a:gd name="connsiteY33" fmla="*/ 7772400 h 7772400"/>
              <a:gd name="connsiteX34" fmla="*/ 6936824 w 7117878"/>
              <a:gd name="connsiteY34" fmla="*/ 7772400 h 7772400"/>
              <a:gd name="connsiteX35" fmla="*/ 6778136 w 7117878"/>
              <a:gd name="connsiteY35" fmla="*/ 7560761 h 7772400"/>
              <a:gd name="connsiteX36" fmla="*/ 4089945 w 7117878"/>
              <a:gd name="connsiteY36" fmla="*/ 3975557 h 7772400"/>
              <a:gd name="connsiteX37" fmla="*/ 7079356 w 7117878"/>
              <a:gd name="connsiteY37" fmla="*/ 50578 h 7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17878" h="7772400">
                <a:moveTo>
                  <a:pt x="1863305" y="4812184"/>
                </a:moveTo>
                <a:cubicBezTo>
                  <a:pt x="970152" y="5977696"/>
                  <a:pt x="411932" y="6706141"/>
                  <a:pt x="63044" y="7161419"/>
                </a:cubicBezTo>
                <a:lnTo>
                  <a:pt x="0" y="7243689"/>
                </a:lnTo>
                <a:lnTo>
                  <a:pt x="0" y="7772400"/>
                </a:lnTo>
                <a:lnTo>
                  <a:pt x="1192003" y="7772400"/>
                </a:lnTo>
                <a:lnTo>
                  <a:pt x="1227093" y="7729579"/>
                </a:lnTo>
                <a:cubicBezTo>
                  <a:pt x="1863305" y="6953188"/>
                  <a:pt x="1863305" y="6953188"/>
                  <a:pt x="1863305" y="6953188"/>
                </a:cubicBezTo>
                <a:cubicBezTo>
                  <a:pt x="2038072" y="7182951"/>
                  <a:pt x="2201917" y="7398354"/>
                  <a:pt x="2355522" y="7600294"/>
                </a:cubicBezTo>
                <a:lnTo>
                  <a:pt x="2486433" y="7772400"/>
                </a:lnTo>
                <a:lnTo>
                  <a:pt x="4088392" y="7772400"/>
                </a:lnTo>
                <a:lnTo>
                  <a:pt x="3879536" y="7494541"/>
                </a:lnTo>
                <a:cubicBezTo>
                  <a:pt x="1863305" y="4812184"/>
                  <a:pt x="1863305" y="4812184"/>
                  <a:pt x="1863305" y="4812184"/>
                </a:cubicBezTo>
                <a:close/>
                <a:moveTo>
                  <a:pt x="0" y="2326852"/>
                </a:moveTo>
                <a:lnTo>
                  <a:pt x="0" y="5582317"/>
                </a:lnTo>
                <a:lnTo>
                  <a:pt x="67293" y="5494326"/>
                </a:lnTo>
                <a:cubicBezTo>
                  <a:pt x="1234032" y="3968715"/>
                  <a:pt x="1234032" y="3968715"/>
                  <a:pt x="1234032" y="3968715"/>
                </a:cubicBezTo>
                <a:cubicBezTo>
                  <a:pt x="846067" y="3452533"/>
                  <a:pt x="506598" y="3000873"/>
                  <a:pt x="209562" y="2605671"/>
                </a:cubicBezTo>
                <a:close/>
                <a:moveTo>
                  <a:pt x="4271145" y="0"/>
                </a:moveTo>
                <a:lnTo>
                  <a:pt x="2690425" y="0"/>
                </a:lnTo>
                <a:lnTo>
                  <a:pt x="2653659" y="44775"/>
                </a:lnTo>
                <a:cubicBezTo>
                  <a:pt x="1871147" y="997759"/>
                  <a:pt x="1871147" y="997759"/>
                  <a:pt x="1871147" y="997759"/>
                </a:cubicBezTo>
                <a:cubicBezTo>
                  <a:pt x="1608995" y="653048"/>
                  <a:pt x="1371420" y="340654"/>
                  <a:pt x="1156118" y="57547"/>
                </a:cubicBezTo>
                <a:lnTo>
                  <a:pt x="1112354" y="0"/>
                </a:lnTo>
                <a:lnTo>
                  <a:pt x="0" y="0"/>
                </a:lnTo>
                <a:lnTo>
                  <a:pt x="0" y="652767"/>
                </a:lnTo>
                <a:lnTo>
                  <a:pt x="87315" y="769070"/>
                </a:lnTo>
                <a:cubicBezTo>
                  <a:pt x="1871147" y="3145137"/>
                  <a:pt x="1871147" y="3145137"/>
                  <a:pt x="1871147" y="3145137"/>
                </a:cubicBezTo>
                <a:cubicBezTo>
                  <a:pt x="4252886" y="33323"/>
                  <a:pt x="4252886" y="33323"/>
                  <a:pt x="4252886" y="33323"/>
                </a:cubicBezTo>
                <a:close/>
                <a:moveTo>
                  <a:pt x="7117878" y="0"/>
                </a:moveTo>
                <a:lnTo>
                  <a:pt x="5543455" y="0"/>
                </a:lnTo>
                <a:lnTo>
                  <a:pt x="5263500" y="365747"/>
                </a:lnTo>
                <a:cubicBezTo>
                  <a:pt x="2500419" y="3975557"/>
                  <a:pt x="2500419" y="3975557"/>
                  <a:pt x="2500419" y="3975557"/>
                </a:cubicBezTo>
                <a:cubicBezTo>
                  <a:pt x="4246261" y="6301706"/>
                  <a:pt x="5010068" y="7319396"/>
                  <a:pt x="5344233" y="7764636"/>
                </a:cubicBezTo>
                <a:lnTo>
                  <a:pt x="5350060" y="7772400"/>
                </a:lnTo>
                <a:lnTo>
                  <a:pt x="6936824" y="7772400"/>
                </a:lnTo>
                <a:lnTo>
                  <a:pt x="6778136" y="7560761"/>
                </a:lnTo>
                <a:cubicBezTo>
                  <a:pt x="4089945" y="3975557"/>
                  <a:pt x="4089945" y="3975557"/>
                  <a:pt x="4089945" y="3975557"/>
                </a:cubicBezTo>
                <a:cubicBezTo>
                  <a:pt x="5573064" y="2028281"/>
                  <a:pt x="6500013" y="811233"/>
                  <a:pt x="7079356" y="50578"/>
                </a:cubicBezTo>
                <a:close/>
              </a:path>
            </a:pathLst>
          </a:custGeom>
          <a:solidFill>
            <a:srgbClr val="0084C6"/>
          </a:solidFill>
          <a:ln>
            <a:noFill/>
          </a:ln>
        </p:spPr>
        <p:txBody>
          <a:bodyPr vert="horz" wrap="square" lIns="80682" tIns="40341" rIns="80682" bIns="40341" numCol="1" anchor="t" anchorCtr="0" compatLnSpc="1">
            <a:prstTxWarp prst="textNoShape">
              <a:avLst/>
            </a:prstTxWarp>
            <a:noAutofit/>
          </a:bodyPr>
          <a:lstStyle/>
          <a:p>
            <a:pPr lvl="0"/>
            <a:endParaRPr lang="en-US" sz="1588"/>
          </a:p>
        </p:txBody>
      </p:sp>
      <p:sp>
        <p:nvSpPr>
          <p:cNvPr id="2" name="Title 1"/>
          <p:cNvSpPr>
            <a:spLocks noGrp="1"/>
          </p:cNvSpPr>
          <p:nvPr>
            <p:ph type="ctrTitle" hasCustomPrompt="1"/>
          </p:nvPr>
        </p:nvSpPr>
        <p:spPr bwMode="gray">
          <a:xfrm>
            <a:off x="466366" y="2799678"/>
            <a:ext cx="7248805" cy="1258645"/>
          </a:xfrm>
        </p:spPr>
        <p:txBody>
          <a:bodyPr anchor="b"/>
          <a:lstStyle>
            <a:lvl1pPr algn="l">
              <a:defRPr sz="4236" b="1" baseline="0">
                <a:solidFill>
                  <a:srgbClr val="004DA1"/>
                </a:solidFill>
              </a:defRPr>
            </a:lvl1pPr>
          </a:lstStyle>
          <a:p>
            <a:r>
              <a:rPr lang="en-US"/>
              <a:t>Title in Initial Caps</a:t>
            </a:r>
          </a:p>
        </p:txBody>
      </p:sp>
      <p:sp>
        <p:nvSpPr>
          <p:cNvPr id="3" name="Subtitle 2"/>
          <p:cNvSpPr>
            <a:spLocks noGrp="1"/>
          </p:cNvSpPr>
          <p:nvPr>
            <p:ph type="subTitle" idx="1" hasCustomPrompt="1"/>
          </p:nvPr>
        </p:nvSpPr>
        <p:spPr bwMode="gray">
          <a:xfrm>
            <a:off x="466366" y="4136315"/>
            <a:ext cx="7248805" cy="637391"/>
          </a:xfrm>
        </p:spPr>
        <p:txBody>
          <a:bodyPr>
            <a:noAutofit/>
          </a:bodyPr>
          <a:lstStyle>
            <a:lvl1pPr marL="0" indent="0" algn="l">
              <a:lnSpc>
                <a:spcPct val="100000"/>
              </a:lnSpc>
              <a:spcBef>
                <a:spcPts val="0"/>
              </a:spcBef>
              <a:buNone/>
              <a:defRPr sz="2118" baseline="0">
                <a:solidFill>
                  <a:srgbClr val="004DA1"/>
                </a:solidFill>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Subtitle in sentence case</a:t>
            </a:r>
          </a:p>
        </p:txBody>
      </p:sp>
      <p:sp>
        <p:nvSpPr>
          <p:cNvPr id="4" name="Date Placeholder 3"/>
          <p:cNvSpPr>
            <a:spLocks noGrp="1"/>
          </p:cNvSpPr>
          <p:nvPr>
            <p:ph type="dt" sz="half" idx="10"/>
          </p:nvPr>
        </p:nvSpPr>
        <p:spPr>
          <a:xfrm>
            <a:off x="466366" y="5459506"/>
            <a:ext cx="3519788" cy="322729"/>
          </a:xfrm>
        </p:spPr>
        <p:txBody>
          <a:bodyPr/>
          <a:lstStyle>
            <a:lvl1pPr>
              <a:defRPr>
                <a:solidFill>
                  <a:srgbClr val="636569"/>
                </a:solidFill>
              </a:defRPr>
            </a:lvl1pPr>
          </a:lstStyle>
          <a:p>
            <a:endParaRPr lang="en-US"/>
          </a:p>
        </p:txBody>
      </p:sp>
      <p:pic>
        <p:nvPicPr>
          <p:cNvPr id="23" name="Picture 4">
            <a:extLst>
              <a:ext uri="{FF2B5EF4-FFF2-40B4-BE49-F238E27FC236}">
                <a16:creationId xmlns:a16="http://schemas.microsoft.com/office/drawing/2014/main" id="{E47561B4-6D43-5E7C-5558-FADA76CCAEA9}"/>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bwMode="gray">
          <a:xfrm>
            <a:off x="466367" y="637715"/>
            <a:ext cx="2279801" cy="420125"/>
          </a:xfrm>
          <a:prstGeom prst="rect">
            <a:avLst/>
          </a:prstGeom>
        </p:spPr>
      </p:pic>
    </p:spTree>
    <p:extLst>
      <p:ext uri="{BB962C8B-B14F-4D97-AF65-F5344CB8AC3E}">
        <p14:creationId xmlns:p14="http://schemas.microsoft.com/office/powerpoint/2010/main" val="3971132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445257" y="4840941"/>
            <a:ext cx="11267942" cy="738664"/>
          </a:xfrm>
        </p:spPr>
        <p:txBody>
          <a:bodyPr wrap="square" anchor="b">
            <a:noAutofit/>
          </a:bodyPr>
          <a:lstStyle>
            <a:lvl1pPr algn="l">
              <a:lnSpc>
                <a:spcPct val="85000"/>
              </a:lnSpc>
              <a:defRPr lang="en-US" sz="3177" b="1" kern="1200" baseline="0" dirty="0">
                <a:solidFill>
                  <a:srgbClr val="004DA1"/>
                </a:solidFill>
                <a:latin typeface="+mj-lt"/>
                <a:ea typeface="+mj-ea"/>
                <a:cs typeface="+mj-cs"/>
              </a:defRPr>
            </a:lvl1pPr>
          </a:lstStyle>
          <a:p>
            <a:r>
              <a:rPr lang="en-US"/>
              <a:t>Presentation Title in Initial Caps</a:t>
            </a:r>
          </a:p>
        </p:txBody>
      </p:sp>
      <p:sp>
        <p:nvSpPr>
          <p:cNvPr id="3" name="Subtitle 2"/>
          <p:cNvSpPr>
            <a:spLocks noGrp="1"/>
          </p:cNvSpPr>
          <p:nvPr>
            <p:ph type="subTitle" idx="1" hasCustomPrompt="1"/>
          </p:nvPr>
        </p:nvSpPr>
        <p:spPr bwMode="gray">
          <a:xfrm>
            <a:off x="436765" y="5654507"/>
            <a:ext cx="11267942" cy="325881"/>
          </a:xfrm>
        </p:spPr>
        <p:txBody>
          <a:bodyPr wrap="square" anchor="t">
            <a:spAutoFit/>
          </a:bodyPr>
          <a:lstStyle>
            <a:lvl1pPr marL="0" indent="0" algn="l">
              <a:lnSpc>
                <a:spcPct val="100000"/>
              </a:lnSpc>
              <a:spcBef>
                <a:spcPts val="0"/>
              </a:spcBef>
              <a:buNone/>
              <a:defRPr lang="en-US" sz="2118" kern="1200" baseline="0" dirty="0">
                <a:solidFill>
                  <a:srgbClr val="004DA1"/>
                </a:solidFill>
                <a:latin typeface="+mn-lt"/>
                <a:ea typeface="+mn-ea"/>
                <a:cs typeface="+mn-cs"/>
              </a:defRPr>
            </a:lvl1pPr>
            <a:lvl2pPr marL="332832" indent="0" algn="ctr">
              <a:buNone/>
              <a:defRPr sz="1456"/>
            </a:lvl2pPr>
            <a:lvl3pPr marL="665665" indent="0" algn="ctr">
              <a:buNone/>
              <a:defRPr sz="1310"/>
            </a:lvl3pPr>
            <a:lvl4pPr marL="998497" indent="0" algn="ctr">
              <a:buNone/>
              <a:defRPr sz="1165"/>
            </a:lvl4pPr>
            <a:lvl5pPr marL="1331330" indent="0" algn="ctr">
              <a:buNone/>
              <a:defRPr sz="1165"/>
            </a:lvl5pPr>
            <a:lvl6pPr marL="1664162" indent="0" algn="ctr">
              <a:buNone/>
              <a:defRPr sz="1165"/>
            </a:lvl6pPr>
            <a:lvl7pPr marL="1996995" indent="0" algn="ctr">
              <a:buNone/>
              <a:defRPr sz="1165"/>
            </a:lvl7pPr>
            <a:lvl8pPr marL="2329827" indent="0" algn="ctr">
              <a:buNone/>
              <a:defRPr sz="1165"/>
            </a:lvl8pPr>
            <a:lvl9pPr marL="2662660" indent="0" algn="ctr">
              <a:buNone/>
              <a:defRPr sz="1165"/>
            </a:lvl9pPr>
          </a:lstStyle>
          <a:p>
            <a:r>
              <a:rPr lang="en-US"/>
              <a:t>Subtitle in Sentence Case</a:t>
            </a:r>
          </a:p>
        </p:txBody>
      </p:sp>
      <p:sp>
        <p:nvSpPr>
          <p:cNvPr id="4" name="Date Placeholder 3"/>
          <p:cNvSpPr>
            <a:spLocks noGrp="1"/>
          </p:cNvSpPr>
          <p:nvPr>
            <p:ph type="dt" sz="half" idx="10"/>
          </p:nvPr>
        </p:nvSpPr>
        <p:spPr bwMode="gray">
          <a:xfrm>
            <a:off x="445257" y="6236678"/>
            <a:ext cx="4040658" cy="244411"/>
          </a:xfrm>
          <a:prstGeom prst="rect">
            <a:avLst/>
          </a:prstGeom>
        </p:spPr>
        <p:txBody>
          <a:bodyPr lIns="0" tIns="0" rIns="0" bIns="0" anchor="ctr"/>
          <a:lstStyle>
            <a:lvl1pPr>
              <a:defRPr sz="1588">
                <a:solidFill>
                  <a:srgbClr val="636569"/>
                </a:solidFill>
              </a:defRPr>
            </a:lvl1pPr>
          </a:lstStyle>
          <a:p>
            <a:endParaRPr lang="en-US"/>
          </a:p>
        </p:txBody>
      </p:sp>
      <p:sp>
        <p:nvSpPr>
          <p:cNvPr id="9" name="Picture Placeholder 8"/>
          <p:cNvSpPr>
            <a:spLocks noGrp="1"/>
          </p:cNvSpPr>
          <p:nvPr>
            <p:ph type="pic" sz="quarter" idx="11"/>
          </p:nvPr>
        </p:nvSpPr>
        <p:spPr bwMode="gray">
          <a:xfrm>
            <a:off x="462243" y="470647"/>
            <a:ext cx="11267942" cy="3966882"/>
          </a:xfrm>
        </p:spPr>
        <p:txBody>
          <a:bodyPr/>
          <a:lstStyle/>
          <a:p>
            <a:r>
              <a:rPr lang="en-US"/>
              <a:t>Click icon to add picture</a:t>
            </a:r>
          </a:p>
        </p:txBody>
      </p:sp>
      <p:pic>
        <p:nvPicPr>
          <p:cNvPr id="6" name="Picture 5">
            <a:extLst>
              <a:ext uri="{FF2B5EF4-FFF2-40B4-BE49-F238E27FC236}">
                <a16:creationId xmlns:a16="http://schemas.microsoft.com/office/drawing/2014/main" id="{16E3A858-2AC9-1CC2-F570-905FEF04FE47}"/>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bwMode="gray">
          <a:xfrm>
            <a:off x="9801252" y="6126496"/>
            <a:ext cx="1962808" cy="361709"/>
          </a:xfrm>
          <a:prstGeom prst="rect">
            <a:avLst/>
          </a:prstGeom>
        </p:spPr>
      </p:pic>
    </p:spTree>
    <p:extLst>
      <p:ext uri="{BB962C8B-B14F-4D97-AF65-F5344CB8AC3E}">
        <p14:creationId xmlns:p14="http://schemas.microsoft.com/office/powerpoint/2010/main" val="223011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4E545419-3A04-2A25-EBAA-63B4B689D429}"/>
              </a:ext>
            </a:extLst>
          </p:cNvPr>
          <p:cNvSpPr>
            <a:spLocks/>
          </p:cNvSpPr>
          <p:nvPr userDrawn="1"/>
        </p:nvSpPr>
        <p:spPr bwMode="ltGray">
          <a:xfrm flipH="1">
            <a:off x="5911519" y="0"/>
            <a:ext cx="6280481" cy="6858000"/>
          </a:xfrm>
          <a:custGeom>
            <a:avLst/>
            <a:gdLst>
              <a:gd name="connsiteX0" fmla="*/ 1863305 w 7117878"/>
              <a:gd name="connsiteY0" fmla="*/ 4812184 h 7772400"/>
              <a:gd name="connsiteX1" fmla="*/ 63044 w 7117878"/>
              <a:gd name="connsiteY1" fmla="*/ 7161419 h 7772400"/>
              <a:gd name="connsiteX2" fmla="*/ 0 w 7117878"/>
              <a:gd name="connsiteY2" fmla="*/ 7243689 h 7772400"/>
              <a:gd name="connsiteX3" fmla="*/ 0 w 7117878"/>
              <a:gd name="connsiteY3" fmla="*/ 7772400 h 7772400"/>
              <a:gd name="connsiteX4" fmla="*/ 1192003 w 7117878"/>
              <a:gd name="connsiteY4" fmla="*/ 7772400 h 7772400"/>
              <a:gd name="connsiteX5" fmla="*/ 1227093 w 7117878"/>
              <a:gd name="connsiteY5" fmla="*/ 7729579 h 7772400"/>
              <a:gd name="connsiteX6" fmla="*/ 1863305 w 7117878"/>
              <a:gd name="connsiteY6" fmla="*/ 6953188 h 7772400"/>
              <a:gd name="connsiteX7" fmla="*/ 2355522 w 7117878"/>
              <a:gd name="connsiteY7" fmla="*/ 7600294 h 7772400"/>
              <a:gd name="connsiteX8" fmla="*/ 2486433 w 7117878"/>
              <a:gd name="connsiteY8" fmla="*/ 7772400 h 7772400"/>
              <a:gd name="connsiteX9" fmla="*/ 4088392 w 7117878"/>
              <a:gd name="connsiteY9" fmla="*/ 7772400 h 7772400"/>
              <a:gd name="connsiteX10" fmla="*/ 3879536 w 7117878"/>
              <a:gd name="connsiteY10" fmla="*/ 7494541 h 7772400"/>
              <a:gd name="connsiteX11" fmla="*/ 1863305 w 7117878"/>
              <a:gd name="connsiteY11" fmla="*/ 4812184 h 7772400"/>
              <a:gd name="connsiteX12" fmla="*/ 0 w 7117878"/>
              <a:gd name="connsiteY12" fmla="*/ 2326852 h 7772400"/>
              <a:gd name="connsiteX13" fmla="*/ 0 w 7117878"/>
              <a:gd name="connsiteY13" fmla="*/ 5582317 h 7772400"/>
              <a:gd name="connsiteX14" fmla="*/ 67293 w 7117878"/>
              <a:gd name="connsiteY14" fmla="*/ 5494326 h 7772400"/>
              <a:gd name="connsiteX15" fmla="*/ 1234032 w 7117878"/>
              <a:gd name="connsiteY15" fmla="*/ 3968715 h 7772400"/>
              <a:gd name="connsiteX16" fmla="*/ 209562 w 7117878"/>
              <a:gd name="connsiteY16" fmla="*/ 2605671 h 7772400"/>
              <a:gd name="connsiteX17" fmla="*/ 4271145 w 7117878"/>
              <a:gd name="connsiteY17" fmla="*/ 0 h 7772400"/>
              <a:gd name="connsiteX18" fmla="*/ 2690425 w 7117878"/>
              <a:gd name="connsiteY18" fmla="*/ 0 h 7772400"/>
              <a:gd name="connsiteX19" fmla="*/ 2653659 w 7117878"/>
              <a:gd name="connsiteY19" fmla="*/ 44775 h 7772400"/>
              <a:gd name="connsiteX20" fmla="*/ 1871147 w 7117878"/>
              <a:gd name="connsiteY20" fmla="*/ 997759 h 7772400"/>
              <a:gd name="connsiteX21" fmla="*/ 1156118 w 7117878"/>
              <a:gd name="connsiteY21" fmla="*/ 57547 h 7772400"/>
              <a:gd name="connsiteX22" fmla="*/ 1112354 w 7117878"/>
              <a:gd name="connsiteY22" fmla="*/ 0 h 7772400"/>
              <a:gd name="connsiteX23" fmla="*/ 0 w 7117878"/>
              <a:gd name="connsiteY23" fmla="*/ 0 h 7772400"/>
              <a:gd name="connsiteX24" fmla="*/ 0 w 7117878"/>
              <a:gd name="connsiteY24" fmla="*/ 652767 h 7772400"/>
              <a:gd name="connsiteX25" fmla="*/ 87315 w 7117878"/>
              <a:gd name="connsiteY25" fmla="*/ 769070 h 7772400"/>
              <a:gd name="connsiteX26" fmla="*/ 1871147 w 7117878"/>
              <a:gd name="connsiteY26" fmla="*/ 3145137 h 7772400"/>
              <a:gd name="connsiteX27" fmla="*/ 4252886 w 7117878"/>
              <a:gd name="connsiteY27" fmla="*/ 33323 h 7772400"/>
              <a:gd name="connsiteX28" fmla="*/ 7117878 w 7117878"/>
              <a:gd name="connsiteY28" fmla="*/ 0 h 7772400"/>
              <a:gd name="connsiteX29" fmla="*/ 5543455 w 7117878"/>
              <a:gd name="connsiteY29" fmla="*/ 0 h 7772400"/>
              <a:gd name="connsiteX30" fmla="*/ 5263500 w 7117878"/>
              <a:gd name="connsiteY30" fmla="*/ 365747 h 7772400"/>
              <a:gd name="connsiteX31" fmla="*/ 2500419 w 7117878"/>
              <a:gd name="connsiteY31" fmla="*/ 3975557 h 7772400"/>
              <a:gd name="connsiteX32" fmla="*/ 5344233 w 7117878"/>
              <a:gd name="connsiteY32" fmla="*/ 7764636 h 7772400"/>
              <a:gd name="connsiteX33" fmla="*/ 5350060 w 7117878"/>
              <a:gd name="connsiteY33" fmla="*/ 7772400 h 7772400"/>
              <a:gd name="connsiteX34" fmla="*/ 6936824 w 7117878"/>
              <a:gd name="connsiteY34" fmla="*/ 7772400 h 7772400"/>
              <a:gd name="connsiteX35" fmla="*/ 6778136 w 7117878"/>
              <a:gd name="connsiteY35" fmla="*/ 7560761 h 7772400"/>
              <a:gd name="connsiteX36" fmla="*/ 4089945 w 7117878"/>
              <a:gd name="connsiteY36" fmla="*/ 3975557 h 7772400"/>
              <a:gd name="connsiteX37" fmla="*/ 7079356 w 7117878"/>
              <a:gd name="connsiteY37" fmla="*/ 50578 h 7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17878" h="7772400">
                <a:moveTo>
                  <a:pt x="1863305" y="4812184"/>
                </a:moveTo>
                <a:cubicBezTo>
                  <a:pt x="970152" y="5977696"/>
                  <a:pt x="411932" y="6706141"/>
                  <a:pt x="63044" y="7161419"/>
                </a:cubicBezTo>
                <a:lnTo>
                  <a:pt x="0" y="7243689"/>
                </a:lnTo>
                <a:lnTo>
                  <a:pt x="0" y="7772400"/>
                </a:lnTo>
                <a:lnTo>
                  <a:pt x="1192003" y="7772400"/>
                </a:lnTo>
                <a:lnTo>
                  <a:pt x="1227093" y="7729579"/>
                </a:lnTo>
                <a:cubicBezTo>
                  <a:pt x="1863305" y="6953188"/>
                  <a:pt x="1863305" y="6953188"/>
                  <a:pt x="1863305" y="6953188"/>
                </a:cubicBezTo>
                <a:cubicBezTo>
                  <a:pt x="2038072" y="7182951"/>
                  <a:pt x="2201917" y="7398354"/>
                  <a:pt x="2355522" y="7600294"/>
                </a:cubicBezTo>
                <a:lnTo>
                  <a:pt x="2486433" y="7772400"/>
                </a:lnTo>
                <a:lnTo>
                  <a:pt x="4088392" y="7772400"/>
                </a:lnTo>
                <a:lnTo>
                  <a:pt x="3879536" y="7494541"/>
                </a:lnTo>
                <a:cubicBezTo>
                  <a:pt x="1863305" y="4812184"/>
                  <a:pt x="1863305" y="4812184"/>
                  <a:pt x="1863305" y="4812184"/>
                </a:cubicBezTo>
                <a:close/>
                <a:moveTo>
                  <a:pt x="0" y="2326852"/>
                </a:moveTo>
                <a:lnTo>
                  <a:pt x="0" y="5582317"/>
                </a:lnTo>
                <a:lnTo>
                  <a:pt x="67293" y="5494326"/>
                </a:lnTo>
                <a:cubicBezTo>
                  <a:pt x="1234032" y="3968715"/>
                  <a:pt x="1234032" y="3968715"/>
                  <a:pt x="1234032" y="3968715"/>
                </a:cubicBezTo>
                <a:cubicBezTo>
                  <a:pt x="846067" y="3452533"/>
                  <a:pt x="506598" y="3000873"/>
                  <a:pt x="209562" y="2605671"/>
                </a:cubicBezTo>
                <a:close/>
                <a:moveTo>
                  <a:pt x="4271145" y="0"/>
                </a:moveTo>
                <a:lnTo>
                  <a:pt x="2690425" y="0"/>
                </a:lnTo>
                <a:lnTo>
                  <a:pt x="2653659" y="44775"/>
                </a:lnTo>
                <a:cubicBezTo>
                  <a:pt x="1871147" y="997759"/>
                  <a:pt x="1871147" y="997759"/>
                  <a:pt x="1871147" y="997759"/>
                </a:cubicBezTo>
                <a:cubicBezTo>
                  <a:pt x="1608995" y="653048"/>
                  <a:pt x="1371420" y="340654"/>
                  <a:pt x="1156118" y="57547"/>
                </a:cubicBezTo>
                <a:lnTo>
                  <a:pt x="1112354" y="0"/>
                </a:lnTo>
                <a:lnTo>
                  <a:pt x="0" y="0"/>
                </a:lnTo>
                <a:lnTo>
                  <a:pt x="0" y="652767"/>
                </a:lnTo>
                <a:lnTo>
                  <a:pt x="87315" y="769070"/>
                </a:lnTo>
                <a:cubicBezTo>
                  <a:pt x="1871147" y="3145137"/>
                  <a:pt x="1871147" y="3145137"/>
                  <a:pt x="1871147" y="3145137"/>
                </a:cubicBezTo>
                <a:cubicBezTo>
                  <a:pt x="4252886" y="33323"/>
                  <a:pt x="4252886" y="33323"/>
                  <a:pt x="4252886" y="33323"/>
                </a:cubicBezTo>
                <a:close/>
                <a:moveTo>
                  <a:pt x="7117878" y="0"/>
                </a:moveTo>
                <a:lnTo>
                  <a:pt x="5543455" y="0"/>
                </a:lnTo>
                <a:lnTo>
                  <a:pt x="5263500" y="365747"/>
                </a:lnTo>
                <a:cubicBezTo>
                  <a:pt x="2500419" y="3975557"/>
                  <a:pt x="2500419" y="3975557"/>
                  <a:pt x="2500419" y="3975557"/>
                </a:cubicBezTo>
                <a:cubicBezTo>
                  <a:pt x="4246261" y="6301706"/>
                  <a:pt x="5010068" y="7319396"/>
                  <a:pt x="5344233" y="7764636"/>
                </a:cubicBezTo>
                <a:lnTo>
                  <a:pt x="5350060" y="7772400"/>
                </a:lnTo>
                <a:lnTo>
                  <a:pt x="6936824" y="7772400"/>
                </a:lnTo>
                <a:lnTo>
                  <a:pt x="6778136" y="7560761"/>
                </a:lnTo>
                <a:cubicBezTo>
                  <a:pt x="4089945" y="3975557"/>
                  <a:pt x="4089945" y="3975557"/>
                  <a:pt x="4089945" y="3975557"/>
                </a:cubicBezTo>
                <a:cubicBezTo>
                  <a:pt x="5573064" y="2028281"/>
                  <a:pt x="6500013" y="811233"/>
                  <a:pt x="7079356" y="50578"/>
                </a:cubicBezTo>
                <a:close/>
              </a:path>
            </a:pathLst>
          </a:custGeom>
          <a:solidFill>
            <a:srgbClr val="CDD5DB"/>
          </a:solidFill>
          <a:ln>
            <a:noFill/>
          </a:ln>
        </p:spPr>
        <p:txBody>
          <a:bodyPr vert="horz" wrap="square" lIns="80682" tIns="40341" rIns="80682" bIns="40341" numCol="1" anchor="t" anchorCtr="0" compatLnSpc="1">
            <a:prstTxWarp prst="textNoShape">
              <a:avLst/>
            </a:prstTxWarp>
            <a:noAutofit/>
          </a:bodyPr>
          <a:lstStyle/>
          <a:p>
            <a:pPr lvl="0"/>
            <a:endParaRPr lang="en-US" sz="1588"/>
          </a:p>
        </p:txBody>
      </p:sp>
      <p:sp>
        <p:nvSpPr>
          <p:cNvPr id="4" name="Content Placeholder 3"/>
          <p:cNvSpPr>
            <a:spLocks noGrp="1"/>
          </p:cNvSpPr>
          <p:nvPr>
            <p:ph sz="quarter" idx="16" hasCustomPrompt="1"/>
          </p:nvPr>
        </p:nvSpPr>
        <p:spPr bwMode="gray">
          <a:xfrm>
            <a:off x="465514" y="1210235"/>
            <a:ext cx="6925234" cy="4706471"/>
          </a:xfrm>
        </p:spPr>
        <p:txBody>
          <a:bodyPr/>
          <a:lstStyle>
            <a:lvl1pPr marL="250129" indent="-250129">
              <a:spcBef>
                <a:spcPts val="1059"/>
              </a:spcBef>
              <a:buFont typeface="Wingdings" panose="05000000000000000000" pitchFamily="2" charset="2"/>
              <a:buChar char="v"/>
              <a:defRPr sz="1765"/>
            </a:lvl1pPr>
            <a:lvl2pPr marL="250129" indent="-250129">
              <a:spcBef>
                <a:spcPts val="1412"/>
              </a:spcBef>
              <a:spcAft>
                <a:spcPts val="0"/>
              </a:spcAft>
              <a:buClr>
                <a:schemeClr val="accent1"/>
              </a:buClr>
              <a:buSzPct val="115000"/>
              <a:buFont typeface="Wingdings" panose="05000000000000000000" pitchFamily="2" charset="2"/>
              <a:buChar char="v"/>
              <a:defRPr sz="1765" b="0" baseline="0">
                <a:solidFill>
                  <a:schemeClr val="tx2"/>
                </a:solidFill>
              </a:defRPr>
            </a:lvl2pPr>
            <a:lvl3pPr marL="459914" indent="-201717">
              <a:spcBef>
                <a:spcPts val="265"/>
              </a:spcBef>
              <a:spcAft>
                <a:spcPts val="265"/>
              </a:spcAft>
              <a:buFont typeface="Calibri" panose="020F0502020204030204" pitchFamily="34" charset="0"/>
              <a:buChar char="—"/>
              <a:defRPr sz="1412"/>
            </a:lvl3pPr>
          </a:lstStyle>
          <a:p>
            <a:pPr lvl="0"/>
            <a:r>
              <a:rPr lang="en-US"/>
              <a:t>Insert agenda item</a:t>
            </a:r>
          </a:p>
          <a:p>
            <a:pPr lvl="1"/>
            <a:r>
              <a:rPr lang="en-US"/>
              <a:t>Highlighted agenda item</a:t>
            </a:r>
          </a:p>
          <a:p>
            <a:pPr lvl="2"/>
            <a:r>
              <a:rPr lang="en-US"/>
              <a:t>Sublevel agenda item</a:t>
            </a:r>
          </a:p>
        </p:txBody>
      </p:sp>
      <p:sp>
        <p:nvSpPr>
          <p:cNvPr id="11" name="Slide Number Placeholder 5"/>
          <p:cNvSpPr txBox="1">
            <a:spLocks/>
          </p:cNvSpPr>
          <p:nvPr userDrawn="1"/>
        </p:nvSpPr>
        <p:spPr bwMode="gray">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3C899A26-A497-B578-3E71-E1C8641C1ED1}"/>
              </a:ext>
            </a:extLst>
          </p:cNvPr>
          <p:cNvSpPr>
            <a:spLocks noGrp="1"/>
          </p:cNvSpPr>
          <p:nvPr>
            <p:ph type="title" hasCustomPrompt="1"/>
          </p:nvPr>
        </p:nvSpPr>
        <p:spPr bwMode="gray">
          <a:xfrm>
            <a:off x="465513" y="336176"/>
            <a:ext cx="11264245" cy="613186"/>
          </a:xfrm>
        </p:spPr>
        <p:txBody>
          <a:bodyPr/>
          <a:lstStyle/>
          <a:p>
            <a:r>
              <a:rPr lang="en-US"/>
              <a:t>Agenda or Table of Contents</a:t>
            </a:r>
          </a:p>
        </p:txBody>
      </p:sp>
      <p:pic>
        <p:nvPicPr>
          <p:cNvPr id="2" name="Picture 1">
            <a:extLst>
              <a:ext uri="{FF2B5EF4-FFF2-40B4-BE49-F238E27FC236}">
                <a16:creationId xmlns:a16="http://schemas.microsoft.com/office/drawing/2014/main" id="{510872AE-8B91-6280-A5BB-DBA6FAA4F9C1}"/>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bwMode="gray">
          <a:xfrm>
            <a:off x="465513" y="6236074"/>
            <a:ext cx="1884131" cy="347210"/>
          </a:xfrm>
          <a:prstGeom prst="rect">
            <a:avLst/>
          </a:prstGeom>
        </p:spPr>
      </p:pic>
    </p:spTree>
    <p:extLst>
      <p:ext uri="{BB962C8B-B14F-4D97-AF65-F5344CB8AC3E}">
        <p14:creationId xmlns:p14="http://schemas.microsoft.com/office/powerpoint/2010/main" val="3664409829"/>
      </p:ext>
    </p:extLst>
  </p:cSld>
  <p:clrMapOvr>
    <a:masterClrMapping/>
  </p:clrMapOvr>
  <p:extLst>
    <p:ext uri="{DCECCB84-F9BA-43D5-87BE-67443E8EF086}">
      <p15:sldGuideLst xmlns:p15="http://schemas.microsoft.com/office/powerpoint/2012/main">
        <p15:guide id="1" pos="7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1 w-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B6451-7365-A6FB-9135-B33C16592112}"/>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bwMode="gray">
          <a:xfrm>
            <a:off x="461834" y="637715"/>
            <a:ext cx="2279801" cy="420125"/>
          </a:xfrm>
          <a:prstGeom prst="rect">
            <a:avLst/>
          </a:prstGeom>
        </p:spPr>
      </p:pic>
      <p:sp>
        <p:nvSpPr>
          <p:cNvPr id="9" name="Freeform 8"/>
          <p:cNvSpPr>
            <a:spLocks/>
          </p:cNvSpPr>
          <p:nvPr userDrawn="1"/>
        </p:nvSpPr>
        <p:spPr bwMode="gray">
          <a:xfrm flipH="1">
            <a:off x="5911519" y="0"/>
            <a:ext cx="6280481" cy="6858000"/>
          </a:xfrm>
          <a:custGeom>
            <a:avLst/>
            <a:gdLst>
              <a:gd name="connsiteX0" fmla="*/ 1863305 w 7117878"/>
              <a:gd name="connsiteY0" fmla="*/ 4812184 h 7772400"/>
              <a:gd name="connsiteX1" fmla="*/ 63044 w 7117878"/>
              <a:gd name="connsiteY1" fmla="*/ 7161419 h 7772400"/>
              <a:gd name="connsiteX2" fmla="*/ 0 w 7117878"/>
              <a:gd name="connsiteY2" fmla="*/ 7243689 h 7772400"/>
              <a:gd name="connsiteX3" fmla="*/ 0 w 7117878"/>
              <a:gd name="connsiteY3" fmla="*/ 7772400 h 7772400"/>
              <a:gd name="connsiteX4" fmla="*/ 1192003 w 7117878"/>
              <a:gd name="connsiteY4" fmla="*/ 7772400 h 7772400"/>
              <a:gd name="connsiteX5" fmla="*/ 1227093 w 7117878"/>
              <a:gd name="connsiteY5" fmla="*/ 7729579 h 7772400"/>
              <a:gd name="connsiteX6" fmla="*/ 1863305 w 7117878"/>
              <a:gd name="connsiteY6" fmla="*/ 6953188 h 7772400"/>
              <a:gd name="connsiteX7" fmla="*/ 2355522 w 7117878"/>
              <a:gd name="connsiteY7" fmla="*/ 7600294 h 7772400"/>
              <a:gd name="connsiteX8" fmla="*/ 2486433 w 7117878"/>
              <a:gd name="connsiteY8" fmla="*/ 7772400 h 7772400"/>
              <a:gd name="connsiteX9" fmla="*/ 4088392 w 7117878"/>
              <a:gd name="connsiteY9" fmla="*/ 7772400 h 7772400"/>
              <a:gd name="connsiteX10" fmla="*/ 3879536 w 7117878"/>
              <a:gd name="connsiteY10" fmla="*/ 7494541 h 7772400"/>
              <a:gd name="connsiteX11" fmla="*/ 1863305 w 7117878"/>
              <a:gd name="connsiteY11" fmla="*/ 4812184 h 7772400"/>
              <a:gd name="connsiteX12" fmla="*/ 0 w 7117878"/>
              <a:gd name="connsiteY12" fmla="*/ 2326852 h 7772400"/>
              <a:gd name="connsiteX13" fmla="*/ 0 w 7117878"/>
              <a:gd name="connsiteY13" fmla="*/ 5582317 h 7772400"/>
              <a:gd name="connsiteX14" fmla="*/ 67293 w 7117878"/>
              <a:gd name="connsiteY14" fmla="*/ 5494326 h 7772400"/>
              <a:gd name="connsiteX15" fmla="*/ 1234032 w 7117878"/>
              <a:gd name="connsiteY15" fmla="*/ 3968715 h 7772400"/>
              <a:gd name="connsiteX16" fmla="*/ 209562 w 7117878"/>
              <a:gd name="connsiteY16" fmla="*/ 2605671 h 7772400"/>
              <a:gd name="connsiteX17" fmla="*/ 4271145 w 7117878"/>
              <a:gd name="connsiteY17" fmla="*/ 0 h 7772400"/>
              <a:gd name="connsiteX18" fmla="*/ 2690425 w 7117878"/>
              <a:gd name="connsiteY18" fmla="*/ 0 h 7772400"/>
              <a:gd name="connsiteX19" fmla="*/ 2653659 w 7117878"/>
              <a:gd name="connsiteY19" fmla="*/ 44775 h 7772400"/>
              <a:gd name="connsiteX20" fmla="*/ 1871147 w 7117878"/>
              <a:gd name="connsiteY20" fmla="*/ 997759 h 7772400"/>
              <a:gd name="connsiteX21" fmla="*/ 1156118 w 7117878"/>
              <a:gd name="connsiteY21" fmla="*/ 57547 h 7772400"/>
              <a:gd name="connsiteX22" fmla="*/ 1112354 w 7117878"/>
              <a:gd name="connsiteY22" fmla="*/ 0 h 7772400"/>
              <a:gd name="connsiteX23" fmla="*/ 0 w 7117878"/>
              <a:gd name="connsiteY23" fmla="*/ 0 h 7772400"/>
              <a:gd name="connsiteX24" fmla="*/ 0 w 7117878"/>
              <a:gd name="connsiteY24" fmla="*/ 652767 h 7772400"/>
              <a:gd name="connsiteX25" fmla="*/ 87315 w 7117878"/>
              <a:gd name="connsiteY25" fmla="*/ 769070 h 7772400"/>
              <a:gd name="connsiteX26" fmla="*/ 1871147 w 7117878"/>
              <a:gd name="connsiteY26" fmla="*/ 3145137 h 7772400"/>
              <a:gd name="connsiteX27" fmla="*/ 4252886 w 7117878"/>
              <a:gd name="connsiteY27" fmla="*/ 33323 h 7772400"/>
              <a:gd name="connsiteX28" fmla="*/ 7117878 w 7117878"/>
              <a:gd name="connsiteY28" fmla="*/ 0 h 7772400"/>
              <a:gd name="connsiteX29" fmla="*/ 5543455 w 7117878"/>
              <a:gd name="connsiteY29" fmla="*/ 0 h 7772400"/>
              <a:gd name="connsiteX30" fmla="*/ 5263500 w 7117878"/>
              <a:gd name="connsiteY30" fmla="*/ 365747 h 7772400"/>
              <a:gd name="connsiteX31" fmla="*/ 2500419 w 7117878"/>
              <a:gd name="connsiteY31" fmla="*/ 3975557 h 7772400"/>
              <a:gd name="connsiteX32" fmla="*/ 5344233 w 7117878"/>
              <a:gd name="connsiteY32" fmla="*/ 7764636 h 7772400"/>
              <a:gd name="connsiteX33" fmla="*/ 5350060 w 7117878"/>
              <a:gd name="connsiteY33" fmla="*/ 7772400 h 7772400"/>
              <a:gd name="connsiteX34" fmla="*/ 6936824 w 7117878"/>
              <a:gd name="connsiteY34" fmla="*/ 7772400 h 7772400"/>
              <a:gd name="connsiteX35" fmla="*/ 6778136 w 7117878"/>
              <a:gd name="connsiteY35" fmla="*/ 7560761 h 7772400"/>
              <a:gd name="connsiteX36" fmla="*/ 4089945 w 7117878"/>
              <a:gd name="connsiteY36" fmla="*/ 3975557 h 7772400"/>
              <a:gd name="connsiteX37" fmla="*/ 7079356 w 7117878"/>
              <a:gd name="connsiteY37" fmla="*/ 50578 h 7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117878" h="7772400">
                <a:moveTo>
                  <a:pt x="1863305" y="4812184"/>
                </a:moveTo>
                <a:cubicBezTo>
                  <a:pt x="970152" y="5977696"/>
                  <a:pt x="411932" y="6706141"/>
                  <a:pt x="63044" y="7161419"/>
                </a:cubicBezTo>
                <a:lnTo>
                  <a:pt x="0" y="7243689"/>
                </a:lnTo>
                <a:lnTo>
                  <a:pt x="0" y="7772400"/>
                </a:lnTo>
                <a:lnTo>
                  <a:pt x="1192003" y="7772400"/>
                </a:lnTo>
                <a:lnTo>
                  <a:pt x="1227093" y="7729579"/>
                </a:lnTo>
                <a:cubicBezTo>
                  <a:pt x="1863305" y="6953188"/>
                  <a:pt x="1863305" y="6953188"/>
                  <a:pt x="1863305" y="6953188"/>
                </a:cubicBezTo>
                <a:cubicBezTo>
                  <a:pt x="2038072" y="7182951"/>
                  <a:pt x="2201917" y="7398354"/>
                  <a:pt x="2355522" y="7600294"/>
                </a:cubicBezTo>
                <a:lnTo>
                  <a:pt x="2486433" y="7772400"/>
                </a:lnTo>
                <a:lnTo>
                  <a:pt x="4088392" y="7772400"/>
                </a:lnTo>
                <a:lnTo>
                  <a:pt x="3879536" y="7494541"/>
                </a:lnTo>
                <a:cubicBezTo>
                  <a:pt x="1863305" y="4812184"/>
                  <a:pt x="1863305" y="4812184"/>
                  <a:pt x="1863305" y="4812184"/>
                </a:cubicBezTo>
                <a:close/>
                <a:moveTo>
                  <a:pt x="0" y="2326852"/>
                </a:moveTo>
                <a:lnTo>
                  <a:pt x="0" y="5582317"/>
                </a:lnTo>
                <a:lnTo>
                  <a:pt x="67293" y="5494326"/>
                </a:lnTo>
                <a:cubicBezTo>
                  <a:pt x="1234032" y="3968715"/>
                  <a:pt x="1234032" y="3968715"/>
                  <a:pt x="1234032" y="3968715"/>
                </a:cubicBezTo>
                <a:cubicBezTo>
                  <a:pt x="846067" y="3452533"/>
                  <a:pt x="506598" y="3000873"/>
                  <a:pt x="209562" y="2605671"/>
                </a:cubicBezTo>
                <a:close/>
                <a:moveTo>
                  <a:pt x="4271145" y="0"/>
                </a:moveTo>
                <a:lnTo>
                  <a:pt x="2690425" y="0"/>
                </a:lnTo>
                <a:lnTo>
                  <a:pt x="2653659" y="44775"/>
                </a:lnTo>
                <a:cubicBezTo>
                  <a:pt x="1871147" y="997759"/>
                  <a:pt x="1871147" y="997759"/>
                  <a:pt x="1871147" y="997759"/>
                </a:cubicBezTo>
                <a:cubicBezTo>
                  <a:pt x="1608995" y="653048"/>
                  <a:pt x="1371420" y="340654"/>
                  <a:pt x="1156118" y="57547"/>
                </a:cubicBezTo>
                <a:lnTo>
                  <a:pt x="1112354" y="0"/>
                </a:lnTo>
                <a:lnTo>
                  <a:pt x="0" y="0"/>
                </a:lnTo>
                <a:lnTo>
                  <a:pt x="0" y="652767"/>
                </a:lnTo>
                <a:lnTo>
                  <a:pt x="87315" y="769070"/>
                </a:lnTo>
                <a:cubicBezTo>
                  <a:pt x="1871147" y="3145137"/>
                  <a:pt x="1871147" y="3145137"/>
                  <a:pt x="1871147" y="3145137"/>
                </a:cubicBezTo>
                <a:cubicBezTo>
                  <a:pt x="4252886" y="33323"/>
                  <a:pt x="4252886" y="33323"/>
                  <a:pt x="4252886" y="33323"/>
                </a:cubicBezTo>
                <a:close/>
                <a:moveTo>
                  <a:pt x="7117878" y="0"/>
                </a:moveTo>
                <a:lnTo>
                  <a:pt x="5543455" y="0"/>
                </a:lnTo>
                <a:lnTo>
                  <a:pt x="5263500" y="365747"/>
                </a:lnTo>
                <a:cubicBezTo>
                  <a:pt x="2500419" y="3975557"/>
                  <a:pt x="2500419" y="3975557"/>
                  <a:pt x="2500419" y="3975557"/>
                </a:cubicBezTo>
                <a:cubicBezTo>
                  <a:pt x="4246261" y="6301706"/>
                  <a:pt x="5010068" y="7319396"/>
                  <a:pt x="5344233" y="7764636"/>
                </a:cubicBezTo>
                <a:lnTo>
                  <a:pt x="5350060" y="7772400"/>
                </a:lnTo>
                <a:lnTo>
                  <a:pt x="6936824" y="7772400"/>
                </a:lnTo>
                <a:lnTo>
                  <a:pt x="6778136" y="7560761"/>
                </a:lnTo>
                <a:cubicBezTo>
                  <a:pt x="4089945" y="3975557"/>
                  <a:pt x="4089945" y="3975557"/>
                  <a:pt x="4089945" y="3975557"/>
                </a:cubicBezTo>
                <a:cubicBezTo>
                  <a:pt x="5573064" y="2028281"/>
                  <a:pt x="6500013" y="811233"/>
                  <a:pt x="7079356" y="50578"/>
                </a:cubicBezTo>
                <a:close/>
              </a:path>
            </a:pathLst>
          </a:custGeom>
          <a:solidFill>
            <a:srgbClr val="EFEFF1"/>
          </a:solidFill>
          <a:ln>
            <a:noFill/>
          </a:ln>
        </p:spPr>
        <p:txBody>
          <a:bodyPr vert="horz" wrap="square" lIns="80682" tIns="40341" rIns="80682" bIns="40341" numCol="1" anchor="t" anchorCtr="0" compatLnSpc="1">
            <a:prstTxWarp prst="textNoShape">
              <a:avLst/>
            </a:prstTxWarp>
            <a:noAutofit/>
          </a:bodyPr>
          <a:lstStyle/>
          <a:p>
            <a:endParaRPr lang="en-US" sz="1588"/>
          </a:p>
        </p:txBody>
      </p:sp>
      <p:sp>
        <p:nvSpPr>
          <p:cNvPr id="2" name="Title 1"/>
          <p:cNvSpPr>
            <a:spLocks noGrp="1"/>
          </p:cNvSpPr>
          <p:nvPr>
            <p:ph type="ctrTitle" hasCustomPrompt="1"/>
          </p:nvPr>
        </p:nvSpPr>
        <p:spPr bwMode="gray">
          <a:xfrm>
            <a:off x="461834" y="2799678"/>
            <a:ext cx="6990477" cy="1258645"/>
          </a:xfrm>
        </p:spPr>
        <p:txBody>
          <a:bodyPr anchor="b"/>
          <a:lstStyle>
            <a:lvl1pPr algn="l" defTabSz="887553" rtl="0" eaLnBrk="1" latinLnBrk="0" hangingPunct="1">
              <a:lnSpc>
                <a:spcPct val="90000"/>
              </a:lnSpc>
              <a:spcBef>
                <a:spcPct val="0"/>
              </a:spcBef>
              <a:buNone/>
              <a:defRPr lang="en-US" sz="4236" b="1" kern="1200" baseline="0" dirty="0">
                <a:solidFill>
                  <a:srgbClr val="004DA1"/>
                </a:solidFill>
                <a:latin typeface="+mj-lt"/>
                <a:ea typeface="+mj-ea"/>
                <a:cs typeface="+mj-cs"/>
              </a:defRPr>
            </a:lvl1pPr>
          </a:lstStyle>
          <a:p>
            <a:r>
              <a:rPr lang="en-US"/>
              <a:t>Title in Initial Caps</a:t>
            </a:r>
          </a:p>
        </p:txBody>
      </p:sp>
      <p:sp>
        <p:nvSpPr>
          <p:cNvPr id="3" name="Subtitle 2"/>
          <p:cNvSpPr>
            <a:spLocks noGrp="1"/>
          </p:cNvSpPr>
          <p:nvPr>
            <p:ph type="subTitle" idx="1" hasCustomPrompt="1"/>
          </p:nvPr>
        </p:nvSpPr>
        <p:spPr bwMode="gray">
          <a:xfrm>
            <a:off x="461834" y="4136315"/>
            <a:ext cx="6990477" cy="637391"/>
          </a:xfrm>
        </p:spPr>
        <p:txBody>
          <a:bodyPr>
            <a:noAutofit/>
          </a:bodyPr>
          <a:lstStyle>
            <a:lvl1pPr marL="0" indent="0" algn="l" defTabSz="887553" rtl="0" eaLnBrk="1" latinLnBrk="0" hangingPunct="1">
              <a:lnSpc>
                <a:spcPct val="100000"/>
              </a:lnSpc>
              <a:spcBef>
                <a:spcPts val="0"/>
              </a:spcBef>
              <a:buClr>
                <a:schemeClr val="accent1"/>
              </a:buClr>
              <a:buSzPct val="115000"/>
              <a:buFont typeface="Arial" panose="020B0604020202020204" pitchFamily="34" charset="0"/>
              <a:buNone/>
              <a:defRPr lang="en-US" sz="2118" kern="1200" baseline="0" dirty="0">
                <a:solidFill>
                  <a:srgbClr val="004DA1"/>
                </a:solidFill>
                <a:latin typeface="+mn-lt"/>
                <a:ea typeface="+mn-ea"/>
                <a:cs typeface="+mn-cs"/>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Subtitle in sentence case</a:t>
            </a:r>
          </a:p>
        </p:txBody>
      </p:sp>
      <p:sp>
        <p:nvSpPr>
          <p:cNvPr id="4" name="Date Placeholder 3"/>
          <p:cNvSpPr>
            <a:spLocks noGrp="1"/>
          </p:cNvSpPr>
          <p:nvPr>
            <p:ph type="dt" sz="half" idx="10"/>
          </p:nvPr>
        </p:nvSpPr>
        <p:spPr>
          <a:xfrm>
            <a:off x="461834" y="5459506"/>
            <a:ext cx="3320007" cy="322729"/>
          </a:xfrm>
        </p:spPr>
        <p:txBody>
          <a:bodyPr/>
          <a:lstStyle>
            <a:lvl1pPr>
              <a:defRPr>
                <a:solidFill>
                  <a:srgbClr val="636569"/>
                </a:solidFill>
              </a:defRPr>
            </a:lvl1pPr>
          </a:lstStyle>
          <a:p>
            <a:endParaRPr lang="en-US"/>
          </a:p>
        </p:txBody>
      </p:sp>
      <p:sp>
        <p:nvSpPr>
          <p:cNvPr id="43" name="Content Placeholder 3">
            <a:extLst>
              <a:ext uri="{FF2B5EF4-FFF2-40B4-BE49-F238E27FC236}">
                <a16:creationId xmlns:a16="http://schemas.microsoft.com/office/drawing/2014/main" id="{24334F20-4D98-46D2-6712-91BC2371C0E5}"/>
              </a:ext>
            </a:extLst>
          </p:cNvPr>
          <p:cNvSpPr>
            <a:spLocks noGrp="1"/>
          </p:cNvSpPr>
          <p:nvPr>
            <p:ph sz="quarter" idx="16" hasCustomPrompt="1"/>
          </p:nvPr>
        </p:nvSpPr>
        <p:spPr bwMode="gray">
          <a:xfrm>
            <a:off x="7839501" y="1117787"/>
            <a:ext cx="3893059" cy="4639235"/>
          </a:xfrm>
        </p:spPr>
        <p:txBody>
          <a:bodyPr anchor="ctr" anchorCtr="0"/>
          <a:lstStyle>
            <a:lvl1pPr marL="250129" indent="-250129">
              <a:spcBef>
                <a:spcPts val="1059"/>
              </a:spcBef>
              <a:buFont typeface="Wingdings" panose="05000000000000000000" pitchFamily="2" charset="2"/>
              <a:buChar char="v"/>
              <a:defRPr sz="1765"/>
            </a:lvl1pPr>
            <a:lvl2pPr marL="250129" indent="-250129">
              <a:spcBef>
                <a:spcPts val="1412"/>
              </a:spcBef>
              <a:spcAft>
                <a:spcPts val="0"/>
              </a:spcAft>
              <a:buClr>
                <a:srgbClr val="005487"/>
              </a:buClr>
              <a:buSzPct val="115000"/>
              <a:buFont typeface="Wingdings" panose="05000000000000000000" pitchFamily="2" charset="2"/>
              <a:buChar char="v"/>
              <a:defRPr sz="1765" b="0" baseline="0">
                <a:solidFill>
                  <a:schemeClr val="tx2"/>
                </a:solidFill>
              </a:defRPr>
            </a:lvl2pPr>
            <a:lvl3pPr marL="459914" indent="-201717">
              <a:spcBef>
                <a:spcPts val="265"/>
              </a:spcBef>
              <a:spcAft>
                <a:spcPts val="265"/>
              </a:spcAft>
              <a:buFont typeface="Calibri" panose="020F0502020204030204" pitchFamily="34" charset="0"/>
              <a:buChar char="—"/>
              <a:defRPr sz="1412"/>
            </a:lvl3pPr>
          </a:lstStyle>
          <a:p>
            <a:pPr lvl="0"/>
            <a:r>
              <a:rPr lang="en-US"/>
              <a:t>Insert agenda item</a:t>
            </a:r>
          </a:p>
          <a:p>
            <a:pPr lvl="0"/>
            <a:r>
              <a:rPr lang="en-US"/>
              <a:t>Insert agenda item</a:t>
            </a:r>
          </a:p>
          <a:p>
            <a:pPr lvl="0"/>
            <a:r>
              <a:rPr lang="en-US"/>
              <a:t>Insert agenda item</a:t>
            </a:r>
          </a:p>
        </p:txBody>
      </p:sp>
    </p:spTree>
    <p:extLst>
      <p:ext uri="{BB962C8B-B14F-4D97-AF65-F5344CB8AC3E}">
        <p14:creationId xmlns:p14="http://schemas.microsoft.com/office/powerpoint/2010/main" val="4175980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2 w-agenda">
    <p:bg bwMode="invGray">
      <p:bgPr>
        <a:solidFill>
          <a:srgbClr val="00308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238EAA-DD83-7F47-4AD3-859EDDF0A2EA}"/>
              </a:ext>
            </a:extLst>
          </p:cNvPr>
          <p:cNvPicPr>
            <a:picLocks noGrp="1" noRot="1" noChangeAspect="1" noMove="1" noResize="1" noEditPoints="1" noAdjustHandles="1" noChangeArrowheads="1" noChangeShapeType="1" noCrop="1"/>
          </p:cNvPicPr>
          <p:nvPr userDrawn="1"/>
        </p:nvPicPr>
        <p:blipFill>
          <a:blip r:embed="rId2"/>
          <a:srcRect l="18107" r="18107"/>
          <a:stretch/>
        </p:blipFill>
        <p:spPr bwMode="invGray">
          <a:xfrm>
            <a:off x="-5603" y="0"/>
            <a:ext cx="7775089" cy="6858000"/>
          </a:xfrm>
          <a:prstGeom prst="rect">
            <a:avLst/>
          </a:prstGeom>
        </p:spPr>
      </p:pic>
      <p:sp>
        <p:nvSpPr>
          <p:cNvPr id="2" name="Title 1"/>
          <p:cNvSpPr>
            <a:spLocks noGrp="1"/>
          </p:cNvSpPr>
          <p:nvPr>
            <p:ph type="ctrTitle" hasCustomPrompt="1"/>
          </p:nvPr>
        </p:nvSpPr>
        <p:spPr bwMode="invGray">
          <a:xfrm>
            <a:off x="461833" y="2799678"/>
            <a:ext cx="7191374" cy="1258645"/>
          </a:xfrm>
        </p:spPr>
        <p:txBody>
          <a:bodyPr anchor="b"/>
          <a:lstStyle>
            <a:lvl1pPr algn="l">
              <a:defRPr sz="4236" b="1" baseline="0">
                <a:solidFill>
                  <a:srgbClr val="FFFFFF"/>
                </a:solidFill>
              </a:defRPr>
            </a:lvl1pPr>
          </a:lstStyle>
          <a:p>
            <a:r>
              <a:rPr lang="en-US"/>
              <a:t>Title in Initial Caps</a:t>
            </a:r>
          </a:p>
        </p:txBody>
      </p:sp>
      <p:sp>
        <p:nvSpPr>
          <p:cNvPr id="3" name="Subtitle 2"/>
          <p:cNvSpPr>
            <a:spLocks noGrp="1"/>
          </p:cNvSpPr>
          <p:nvPr>
            <p:ph type="subTitle" idx="1" hasCustomPrompt="1"/>
          </p:nvPr>
        </p:nvSpPr>
        <p:spPr bwMode="invGray">
          <a:xfrm>
            <a:off x="461833" y="4225959"/>
            <a:ext cx="7191374" cy="637391"/>
          </a:xfrm>
        </p:spPr>
        <p:txBody>
          <a:bodyPr>
            <a:noAutofit/>
          </a:bodyPr>
          <a:lstStyle>
            <a:lvl1pPr marL="0" indent="0" algn="l">
              <a:lnSpc>
                <a:spcPct val="100000"/>
              </a:lnSpc>
              <a:spcBef>
                <a:spcPts val="0"/>
              </a:spcBef>
              <a:buNone/>
              <a:defRPr sz="2118" baseline="0">
                <a:solidFill>
                  <a:srgbClr val="FFFFFF"/>
                </a:solidFill>
              </a:defRPr>
            </a:lvl1pPr>
            <a:lvl2pPr marL="443777" indent="0" algn="ctr">
              <a:buNone/>
              <a:defRPr sz="1941"/>
            </a:lvl2pPr>
            <a:lvl3pPr marL="887553" indent="0" algn="ctr">
              <a:buNone/>
              <a:defRPr sz="1747"/>
            </a:lvl3pPr>
            <a:lvl4pPr marL="1331330" indent="0" algn="ctr">
              <a:buNone/>
              <a:defRPr sz="1553"/>
            </a:lvl4pPr>
            <a:lvl5pPr marL="1775106" indent="0" algn="ctr">
              <a:buNone/>
              <a:defRPr sz="1553"/>
            </a:lvl5pPr>
            <a:lvl6pPr marL="2218883" indent="0" algn="ctr">
              <a:buNone/>
              <a:defRPr sz="1553"/>
            </a:lvl6pPr>
            <a:lvl7pPr marL="2662660" indent="0" algn="ctr">
              <a:buNone/>
              <a:defRPr sz="1553"/>
            </a:lvl7pPr>
            <a:lvl8pPr marL="3106436" indent="0" algn="ctr">
              <a:buNone/>
              <a:defRPr sz="1553"/>
            </a:lvl8pPr>
            <a:lvl9pPr marL="3550213" indent="0" algn="ctr">
              <a:buNone/>
              <a:defRPr sz="1553"/>
            </a:lvl9pPr>
          </a:lstStyle>
          <a:p>
            <a:r>
              <a:rPr lang="en-US"/>
              <a:t>Subtitle in sentence case</a:t>
            </a:r>
          </a:p>
        </p:txBody>
      </p:sp>
      <p:sp>
        <p:nvSpPr>
          <p:cNvPr id="4" name="Date Placeholder 3"/>
          <p:cNvSpPr>
            <a:spLocks noGrp="1"/>
          </p:cNvSpPr>
          <p:nvPr>
            <p:ph type="dt" sz="half" idx="10"/>
          </p:nvPr>
        </p:nvSpPr>
        <p:spPr bwMode="invGray">
          <a:xfrm>
            <a:off x="461834" y="5459506"/>
            <a:ext cx="3320007" cy="322729"/>
          </a:xfrm>
        </p:spPr>
        <p:txBody>
          <a:bodyPr/>
          <a:lstStyle>
            <a:lvl1pPr>
              <a:defRPr>
                <a:solidFill>
                  <a:srgbClr val="FFFFFF"/>
                </a:solidFill>
              </a:defRPr>
            </a:lvl1pPr>
          </a:lstStyle>
          <a:p>
            <a:endParaRPr lang="en-US"/>
          </a:p>
        </p:txBody>
      </p:sp>
      <p:sp>
        <p:nvSpPr>
          <p:cNvPr id="7" name="Text Placeholder 6">
            <a:extLst>
              <a:ext uri="{FF2B5EF4-FFF2-40B4-BE49-F238E27FC236}">
                <a16:creationId xmlns:a16="http://schemas.microsoft.com/office/drawing/2014/main" id="{CAB3B248-5CE9-19C2-2591-FB509C5079A8}"/>
              </a:ext>
            </a:extLst>
          </p:cNvPr>
          <p:cNvSpPr>
            <a:spLocks noGrp="1"/>
          </p:cNvSpPr>
          <p:nvPr>
            <p:ph type="body" sz="quarter" idx="18" hasCustomPrompt="1"/>
          </p:nvPr>
        </p:nvSpPr>
        <p:spPr bwMode="invGray">
          <a:xfrm>
            <a:off x="8045824" y="1210235"/>
            <a:ext cx="3685334" cy="4975412"/>
          </a:xfrm>
        </p:spPr>
        <p:txBody>
          <a:bodyPr vert="horz" anchor="ctr" anchorCtr="0"/>
          <a:lstStyle>
            <a:lvl1pPr marL="249344" indent="-249344">
              <a:buClr>
                <a:schemeClr val="accent4">
                  <a:lumMod val="60000"/>
                  <a:lumOff val="40000"/>
                </a:schemeClr>
              </a:buClr>
              <a:buFont typeface="Wingdings" panose="05000000000000000000" pitchFamily="2" charset="2"/>
              <a:buChar char="v"/>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agenda item</a:t>
            </a:r>
          </a:p>
        </p:txBody>
      </p:sp>
      <p:pic>
        <p:nvPicPr>
          <p:cNvPr id="6" name="Picture 4">
            <a:extLst>
              <a:ext uri="{FF2B5EF4-FFF2-40B4-BE49-F238E27FC236}">
                <a16:creationId xmlns:a16="http://schemas.microsoft.com/office/drawing/2014/main" id="{1CE32029-7222-99F4-05C5-D5C0FA3960C9}"/>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invGray">
          <a:xfrm>
            <a:off x="461835" y="647580"/>
            <a:ext cx="2279797" cy="420125"/>
          </a:xfrm>
          <a:prstGeom prst="rect">
            <a:avLst/>
          </a:prstGeom>
        </p:spPr>
      </p:pic>
    </p:spTree>
    <p:extLst>
      <p:ext uri="{BB962C8B-B14F-4D97-AF65-F5344CB8AC3E}">
        <p14:creationId xmlns:p14="http://schemas.microsoft.com/office/powerpoint/2010/main" val="3405647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right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1D97AFE-C52E-5E12-B3D4-8D0CC5E57B87}"/>
              </a:ext>
            </a:extLst>
          </p:cNvPr>
          <p:cNvSpPr>
            <a:spLocks noGrp="1" noRot="1" noMove="1" noResize="1" noEditPoints="1" noAdjustHandles="1" noChangeArrowheads="1" noChangeShapeType="1"/>
          </p:cNvSpPr>
          <p:nvPr userDrawn="1"/>
        </p:nvSpPr>
        <p:spPr bwMode="ltGray">
          <a:xfrm>
            <a:off x="6096001" y="0"/>
            <a:ext cx="6094206" cy="6858000"/>
          </a:xfrm>
          <a:prstGeom prst="rect">
            <a:avLst/>
          </a:prstGeom>
          <a:solidFill>
            <a:srgbClr val="00308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341" tIns="40341" rIns="40341" bIns="40341" numCol="1" spcCol="0" rtlCol="0" fromWordArt="0" anchor="ctr" anchorCtr="0" forceAA="0" compatLnSpc="1">
            <a:prstTxWarp prst="textNoShape">
              <a:avLst/>
            </a:prstTxWarp>
            <a:noAutofit/>
          </a:bodyPr>
          <a:lstStyle/>
          <a:p>
            <a:pPr algn="ctr">
              <a:lnSpc>
                <a:spcPct val="90000"/>
              </a:lnSpc>
            </a:pPr>
            <a:endParaRPr lang="en-US" sz="1412" err="1">
              <a:solidFill>
                <a:schemeClr val="tx1">
                  <a:lumMod val="90000"/>
                  <a:lumOff val="10000"/>
                </a:schemeClr>
              </a:solidFill>
            </a:endParaRPr>
          </a:p>
        </p:txBody>
      </p:sp>
      <p:sp>
        <p:nvSpPr>
          <p:cNvPr id="4" name="Content Placeholder 3"/>
          <p:cNvSpPr>
            <a:spLocks noGrp="1"/>
          </p:cNvSpPr>
          <p:nvPr>
            <p:ph sz="quarter" idx="15"/>
          </p:nvPr>
        </p:nvSpPr>
        <p:spPr>
          <a:xfrm>
            <a:off x="465513" y="1210235"/>
            <a:ext cx="5361546" cy="4975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6"/>
          </p:nvPr>
        </p:nvSpPr>
        <p:spPr>
          <a:xfrm>
            <a:off x="6364942" y="1210235"/>
            <a:ext cx="5364816" cy="4975412"/>
          </a:xfrm>
        </p:spPr>
        <p:txBody>
          <a:bodyPr/>
          <a:lstStyle>
            <a:lvl1pPr>
              <a:buClr>
                <a:schemeClr val="accent1">
                  <a:lumMod val="20000"/>
                  <a:lumOff val="80000"/>
                </a:schemeClr>
              </a:buClr>
              <a:defRPr>
                <a:solidFill>
                  <a:schemeClr val="accent4">
                    <a:lumMod val="40000"/>
                    <a:lumOff val="60000"/>
                  </a:schemeClr>
                </a:solidFill>
              </a:defRPr>
            </a:lvl1pPr>
            <a:lvl2pPr>
              <a:buClr>
                <a:schemeClr val="accent1">
                  <a:lumMod val="20000"/>
                  <a:lumOff val="80000"/>
                </a:schemeClr>
              </a:buClr>
              <a:defRPr>
                <a:solidFill>
                  <a:schemeClr val="accent4">
                    <a:lumMod val="40000"/>
                    <a:lumOff val="60000"/>
                  </a:schemeClr>
                </a:solidFill>
              </a:defRPr>
            </a:lvl2pPr>
            <a:lvl3pPr>
              <a:buClr>
                <a:schemeClr val="accent1">
                  <a:lumMod val="20000"/>
                  <a:lumOff val="80000"/>
                </a:schemeClr>
              </a:buClr>
              <a:defRPr>
                <a:solidFill>
                  <a:schemeClr val="accent4">
                    <a:lumMod val="40000"/>
                    <a:lumOff val="60000"/>
                  </a:schemeClr>
                </a:solidFill>
              </a:defRPr>
            </a:lvl3pPr>
            <a:lvl4pPr>
              <a:defRPr>
                <a:solidFill>
                  <a:schemeClr val="bg1"/>
                </a:solidFill>
              </a:defRPr>
            </a:lvl4pPr>
            <a:lvl5pPr>
              <a:buClr>
                <a:schemeClr val="accent1">
                  <a:lumMod val="20000"/>
                  <a:lumOff val="80000"/>
                </a:schemeClr>
              </a:buClr>
              <a:defRPr>
                <a:solidFill>
                  <a:schemeClr val="accent4">
                    <a:lumMod val="40000"/>
                    <a:lumOff val="6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bg1"/>
                </a:solidFill>
              </a:rPr>
              <a:pPr/>
              <a:t>‹#›</a:t>
            </a:fld>
            <a:endParaRPr lang="en-US" sz="882">
              <a:solidFill>
                <a:schemeClr val="bg1"/>
              </a:solidFill>
            </a:endParaRPr>
          </a:p>
        </p:txBody>
      </p:sp>
      <p:sp>
        <p:nvSpPr>
          <p:cNvPr id="9" name="Title 8">
            <a:extLst>
              <a:ext uri="{FF2B5EF4-FFF2-40B4-BE49-F238E27FC236}">
                <a16:creationId xmlns:a16="http://schemas.microsoft.com/office/drawing/2014/main" id="{8C35F88C-E893-E8EE-1B18-AF745C1FEEEC}"/>
              </a:ext>
            </a:extLst>
          </p:cNvPr>
          <p:cNvSpPr>
            <a:spLocks noGrp="1"/>
          </p:cNvSpPr>
          <p:nvPr>
            <p:ph type="title"/>
          </p:nvPr>
        </p:nvSpPr>
        <p:spPr>
          <a:xfrm>
            <a:off x="465514" y="336176"/>
            <a:ext cx="5361545" cy="613186"/>
          </a:xfrm>
        </p:spPr>
        <p:txBody>
          <a:bodyPr/>
          <a:lstStyle/>
          <a:p>
            <a:r>
              <a:rPr lang="en-US"/>
              <a:t>Click to edit Master title style</a:t>
            </a:r>
          </a:p>
        </p:txBody>
      </p:sp>
      <p:sp>
        <p:nvSpPr>
          <p:cNvPr id="11" name="Footer Placeholder 10">
            <a:extLst>
              <a:ext uri="{FF2B5EF4-FFF2-40B4-BE49-F238E27FC236}">
                <a16:creationId xmlns:a16="http://schemas.microsoft.com/office/drawing/2014/main" id="{45FD6634-72EA-384B-D4BC-4859349914B5}"/>
              </a:ext>
            </a:extLst>
          </p:cNvPr>
          <p:cNvSpPr>
            <a:spLocks noGrp="1"/>
          </p:cNvSpPr>
          <p:nvPr>
            <p:ph type="ftr" sz="quarter" idx="18"/>
          </p:nvPr>
        </p:nvSpPr>
        <p:spPr>
          <a:xfrm>
            <a:off x="458124" y="6336309"/>
            <a:ext cx="5637876" cy="185515"/>
          </a:xfrm>
        </p:spPr>
        <p:txBody>
          <a:bodyPr/>
          <a:lstStyle/>
          <a:p>
            <a:pPr>
              <a:lnSpc>
                <a:spcPct val="85000"/>
              </a:lnSpc>
              <a:buSzPct val="115000"/>
              <a:buFont typeface="+mj-lt"/>
              <a:buAutoNum type="arabicPeriod"/>
            </a:pPr>
            <a:endParaRPr lang="en-US"/>
          </a:p>
        </p:txBody>
      </p:sp>
      <p:sp>
        <p:nvSpPr>
          <p:cNvPr id="12" name="Slide Number Placeholder 11">
            <a:extLst>
              <a:ext uri="{FF2B5EF4-FFF2-40B4-BE49-F238E27FC236}">
                <a16:creationId xmlns:a16="http://schemas.microsoft.com/office/drawing/2014/main" id="{C24EED36-D3DF-18AB-881C-22CD2234EF8C}"/>
              </a:ext>
            </a:extLst>
          </p:cNvPr>
          <p:cNvSpPr>
            <a:spLocks noGrp="1"/>
          </p:cNvSpPr>
          <p:nvPr>
            <p:ph type="sldNum" sz="quarter" idx="19"/>
          </p:nvPr>
        </p:nvSpPr>
        <p:spPr/>
        <p:txBody>
          <a:bodyPr/>
          <a:lstStyle>
            <a:lvl1pPr>
              <a:defRPr>
                <a:solidFill>
                  <a:schemeClr val="bg1"/>
                </a:solidFill>
              </a:defRPr>
            </a:lvl1pPr>
          </a:lstStyle>
          <a:p>
            <a:fld id="{7279A903-0BE0-46E0-A588-D4772A145928}" type="slidenum">
              <a:rPr lang="en-US" smtClean="0"/>
              <a:pPr/>
              <a:t>‹#›</a:t>
            </a:fld>
            <a:endParaRPr lang="en-US"/>
          </a:p>
        </p:txBody>
      </p:sp>
      <p:pic>
        <p:nvPicPr>
          <p:cNvPr id="3" name="Picture 26">
            <a:extLst>
              <a:ext uri="{FF2B5EF4-FFF2-40B4-BE49-F238E27FC236}">
                <a16:creationId xmlns:a16="http://schemas.microsoft.com/office/drawing/2014/main" id="{B3BE4A0F-ABE1-839C-A685-1CD73E0BEBE3}"/>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bwMode="gray">
          <a:xfrm>
            <a:off x="10236582" y="6357986"/>
            <a:ext cx="1077989" cy="198653"/>
          </a:xfrm>
          <a:prstGeom prst="rect">
            <a:avLst/>
          </a:prstGeom>
        </p:spPr>
      </p:pic>
      <p:sp>
        <p:nvSpPr>
          <p:cNvPr id="5" name="Text Placeholder 4">
            <a:extLst>
              <a:ext uri="{FF2B5EF4-FFF2-40B4-BE49-F238E27FC236}">
                <a16:creationId xmlns:a16="http://schemas.microsoft.com/office/drawing/2014/main" id="{C56120E7-947E-00FE-9B0E-17F88C58CB58}"/>
              </a:ext>
            </a:extLst>
          </p:cNvPr>
          <p:cNvSpPr>
            <a:spLocks noGrp="1"/>
          </p:cNvSpPr>
          <p:nvPr>
            <p:ph type="body" sz="quarter" idx="20" hasCustomPrompt="1"/>
          </p:nvPr>
        </p:nvSpPr>
        <p:spPr>
          <a:xfrm>
            <a:off x="6364941" y="336176"/>
            <a:ext cx="5361545" cy="613186"/>
          </a:xfrm>
        </p:spPr>
        <p:txBody>
          <a:bodyPr anchor="ctr"/>
          <a:lstStyle>
            <a:lvl1pPr marL="0" indent="0">
              <a:buNone/>
              <a:defRPr sz="2471">
                <a:solidFill>
                  <a:schemeClr val="accent4">
                    <a:lumMod val="40000"/>
                    <a:lumOff val="60000"/>
                  </a:schemeClr>
                </a:solidFill>
              </a:defRPr>
            </a:lvl1pPr>
          </a:lstStyle>
          <a:p>
            <a:r>
              <a:rPr lang="en-US"/>
              <a:t>Optional heading</a:t>
            </a:r>
          </a:p>
        </p:txBody>
      </p:sp>
    </p:spTree>
    <p:extLst>
      <p:ext uri="{BB962C8B-B14F-4D97-AF65-F5344CB8AC3E}">
        <p14:creationId xmlns:p14="http://schemas.microsoft.com/office/powerpoint/2010/main" val="3679600862"/>
      </p:ext>
    </p:extLst>
  </p:cSld>
  <p:clrMapOvr>
    <a:masterClrMapping/>
  </p:clrMapOvr>
  <p:extLst>
    <p:ext uri="{DCECCB84-F9BA-43D5-87BE-67443E8EF086}">
      <p15:sldGuideLst xmlns:p15="http://schemas.microsoft.com/office/powerpoint/2012/main">
        <p15:guide id="1" pos="4160">
          <p15:clr>
            <a:srgbClr val="FBAE40"/>
          </p15:clr>
        </p15:guide>
        <p15:guide id="2" pos="45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thirds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9A1B8D-B887-8F14-4E40-2BE426F0DDAD}"/>
              </a:ext>
            </a:extLst>
          </p:cNvPr>
          <p:cNvSpPr>
            <a:spLocks/>
          </p:cNvSpPr>
          <p:nvPr userDrawn="1"/>
        </p:nvSpPr>
        <p:spPr bwMode="ltGray">
          <a:xfrm>
            <a:off x="7306235" y="0"/>
            <a:ext cx="4883970" cy="6858000"/>
          </a:xfrm>
          <a:prstGeom prst="rect">
            <a:avLst/>
          </a:prstGeom>
          <a:solidFill>
            <a:srgbClr val="00308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341" tIns="40341" rIns="40341" bIns="40341" numCol="1" spcCol="0" rtlCol="0" fromWordArt="0" anchor="ctr" anchorCtr="0" forceAA="0" compatLnSpc="1">
            <a:prstTxWarp prst="textNoShape">
              <a:avLst/>
            </a:prstTxWarp>
            <a:noAutofit/>
          </a:bodyPr>
          <a:lstStyle/>
          <a:p>
            <a:pPr algn="ctr">
              <a:lnSpc>
                <a:spcPct val="90000"/>
              </a:lnSpc>
            </a:pPr>
            <a:endParaRPr lang="en-US" sz="1412" err="1">
              <a:solidFill>
                <a:schemeClr val="tx1">
                  <a:lumMod val="90000"/>
                  <a:lumOff val="10000"/>
                </a:schemeClr>
              </a:solidFill>
            </a:endParaRPr>
          </a:p>
        </p:txBody>
      </p:sp>
      <p:sp>
        <p:nvSpPr>
          <p:cNvPr id="4" name="Content Placeholder 3"/>
          <p:cNvSpPr>
            <a:spLocks noGrp="1"/>
          </p:cNvSpPr>
          <p:nvPr>
            <p:ph sz="quarter" idx="15"/>
          </p:nvPr>
        </p:nvSpPr>
        <p:spPr>
          <a:xfrm>
            <a:off x="465513" y="1210235"/>
            <a:ext cx="6639016" cy="4975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6"/>
          </p:nvPr>
        </p:nvSpPr>
        <p:spPr>
          <a:xfrm>
            <a:off x="7574476" y="1210235"/>
            <a:ext cx="4154161" cy="4975412"/>
          </a:xfrm>
        </p:spPr>
        <p:txBody>
          <a:bodyPr/>
          <a:lstStyle>
            <a:lvl1pPr>
              <a:buClr>
                <a:schemeClr val="accent4">
                  <a:lumMod val="60000"/>
                  <a:lumOff val="40000"/>
                </a:schemeClr>
              </a:buClr>
              <a:defRPr>
                <a:solidFill>
                  <a:schemeClr val="accent4">
                    <a:lumMod val="40000"/>
                    <a:lumOff val="60000"/>
                  </a:schemeClr>
                </a:solidFill>
              </a:defRPr>
            </a:lvl1pPr>
            <a:lvl2pPr>
              <a:buClr>
                <a:schemeClr val="accent6">
                  <a:lumMod val="60000"/>
                  <a:lumOff val="40000"/>
                </a:schemeClr>
              </a:buClr>
              <a:defRPr>
                <a:solidFill>
                  <a:schemeClr val="accent4">
                    <a:lumMod val="40000"/>
                    <a:lumOff val="60000"/>
                  </a:schemeClr>
                </a:solidFill>
              </a:defRPr>
            </a:lvl2pPr>
            <a:lvl3pPr>
              <a:buClr>
                <a:schemeClr val="accent6">
                  <a:lumMod val="60000"/>
                  <a:lumOff val="40000"/>
                </a:schemeClr>
              </a:buClr>
              <a:defRPr>
                <a:solidFill>
                  <a:schemeClr val="accent4">
                    <a:lumMod val="40000"/>
                    <a:lumOff val="60000"/>
                  </a:schemeClr>
                </a:solidFill>
              </a:defRPr>
            </a:lvl3pPr>
            <a:lvl4pPr>
              <a:defRPr>
                <a:solidFill>
                  <a:schemeClr val="bg1"/>
                </a:solidFill>
              </a:defRPr>
            </a:lvl4pPr>
            <a:lvl5pPr>
              <a:buClr>
                <a:schemeClr val="accent4">
                  <a:lumMod val="60000"/>
                  <a:lumOff val="40000"/>
                </a:schemeClr>
              </a:buClr>
              <a:defRPr>
                <a:solidFill>
                  <a:schemeClr val="accent4">
                    <a:lumMod val="40000"/>
                    <a:lumOff val="6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bg1"/>
                </a:solidFill>
              </a:rPr>
              <a:pPr/>
              <a:t>‹#›</a:t>
            </a:fld>
            <a:endParaRPr lang="en-US" sz="882">
              <a:solidFill>
                <a:schemeClr val="bg1"/>
              </a:solidFill>
            </a:endParaRPr>
          </a:p>
        </p:txBody>
      </p:sp>
      <p:sp>
        <p:nvSpPr>
          <p:cNvPr id="3" name="Title 2">
            <a:extLst>
              <a:ext uri="{FF2B5EF4-FFF2-40B4-BE49-F238E27FC236}">
                <a16:creationId xmlns:a16="http://schemas.microsoft.com/office/drawing/2014/main" id="{405D35D2-15D3-65AB-C3FB-5E52A1758E9B}"/>
              </a:ext>
            </a:extLst>
          </p:cNvPr>
          <p:cNvSpPr>
            <a:spLocks noGrp="1"/>
          </p:cNvSpPr>
          <p:nvPr>
            <p:ph type="title"/>
          </p:nvPr>
        </p:nvSpPr>
        <p:spPr>
          <a:xfrm>
            <a:off x="465515" y="336176"/>
            <a:ext cx="6647394" cy="613186"/>
          </a:xfrm>
        </p:spPr>
        <p:txBody>
          <a:bodyPr/>
          <a:lstStyle/>
          <a:p>
            <a:r>
              <a:rPr lang="en-US"/>
              <a:t>Click to edit Master title style</a:t>
            </a:r>
          </a:p>
        </p:txBody>
      </p:sp>
      <p:sp>
        <p:nvSpPr>
          <p:cNvPr id="11" name="Footer Placeholder 10">
            <a:extLst>
              <a:ext uri="{FF2B5EF4-FFF2-40B4-BE49-F238E27FC236}">
                <a16:creationId xmlns:a16="http://schemas.microsoft.com/office/drawing/2014/main" id="{0CD1F736-1A9C-69F0-FE77-EBD2DDF32FDC}"/>
              </a:ext>
            </a:extLst>
          </p:cNvPr>
          <p:cNvSpPr>
            <a:spLocks noGrp="1"/>
          </p:cNvSpPr>
          <p:nvPr>
            <p:ph type="ftr" sz="quarter" idx="18"/>
          </p:nvPr>
        </p:nvSpPr>
        <p:spPr>
          <a:xfrm>
            <a:off x="458124" y="6336309"/>
            <a:ext cx="6780876" cy="185515"/>
          </a:xfrm>
        </p:spPr>
        <p:txBody>
          <a:bodyPr/>
          <a:lstStyle/>
          <a:p>
            <a:pPr>
              <a:lnSpc>
                <a:spcPct val="85000"/>
              </a:lnSpc>
              <a:buSzPct val="115000"/>
              <a:buFont typeface="+mj-lt"/>
              <a:buAutoNum type="arabicPeriod"/>
            </a:pPr>
            <a:endParaRPr lang="en-US"/>
          </a:p>
        </p:txBody>
      </p:sp>
      <p:sp>
        <p:nvSpPr>
          <p:cNvPr id="12" name="Slide Number Placeholder 11">
            <a:extLst>
              <a:ext uri="{FF2B5EF4-FFF2-40B4-BE49-F238E27FC236}">
                <a16:creationId xmlns:a16="http://schemas.microsoft.com/office/drawing/2014/main" id="{9EE28059-EC15-5D40-C927-C9C7E0544037}"/>
              </a:ext>
            </a:extLst>
          </p:cNvPr>
          <p:cNvSpPr>
            <a:spLocks noGrp="1"/>
          </p:cNvSpPr>
          <p:nvPr>
            <p:ph type="sldNum" sz="quarter" idx="19"/>
          </p:nvPr>
        </p:nvSpPr>
        <p:spPr/>
        <p:txBody>
          <a:bodyPr/>
          <a:lstStyle>
            <a:lvl1pPr>
              <a:defRPr>
                <a:solidFill>
                  <a:schemeClr val="bg1"/>
                </a:solidFill>
              </a:defRPr>
            </a:lvl1pPr>
          </a:lstStyle>
          <a:p>
            <a:fld id="{7279A903-0BE0-46E0-A588-D4772A145928}" type="slidenum">
              <a:rPr lang="en-US" smtClean="0"/>
              <a:pPr/>
              <a:t>‹#›</a:t>
            </a:fld>
            <a:endParaRPr lang="en-US"/>
          </a:p>
        </p:txBody>
      </p:sp>
      <p:pic>
        <p:nvPicPr>
          <p:cNvPr id="5" name="Picture 26">
            <a:extLst>
              <a:ext uri="{FF2B5EF4-FFF2-40B4-BE49-F238E27FC236}">
                <a16:creationId xmlns:a16="http://schemas.microsoft.com/office/drawing/2014/main" id="{E22BA9DC-7425-0DFD-1E11-3D639701FC9E}"/>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bwMode="gray">
          <a:xfrm>
            <a:off x="10236582" y="6357986"/>
            <a:ext cx="1077989" cy="198653"/>
          </a:xfrm>
          <a:prstGeom prst="rect">
            <a:avLst/>
          </a:prstGeom>
        </p:spPr>
      </p:pic>
      <p:sp>
        <p:nvSpPr>
          <p:cNvPr id="9" name="Text Placeholder 8">
            <a:extLst>
              <a:ext uri="{FF2B5EF4-FFF2-40B4-BE49-F238E27FC236}">
                <a16:creationId xmlns:a16="http://schemas.microsoft.com/office/drawing/2014/main" id="{6D04A018-BA46-38E5-2DB4-560F7092DE5A}"/>
              </a:ext>
            </a:extLst>
          </p:cNvPr>
          <p:cNvSpPr>
            <a:spLocks noGrp="1"/>
          </p:cNvSpPr>
          <p:nvPr>
            <p:ph type="body" sz="quarter" idx="20" hasCustomPrompt="1"/>
          </p:nvPr>
        </p:nvSpPr>
        <p:spPr>
          <a:xfrm>
            <a:off x="7574475" y="336177"/>
            <a:ext cx="4152010" cy="613522"/>
          </a:xfrm>
        </p:spPr>
        <p:txBody>
          <a:bodyPr anchor="ctr"/>
          <a:lstStyle>
            <a:lvl1pPr marL="0" indent="0">
              <a:buNone/>
              <a:defRPr sz="2471">
                <a:solidFill>
                  <a:schemeClr val="accent4">
                    <a:lumMod val="40000"/>
                    <a:lumOff val="60000"/>
                  </a:schemeClr>
                </a:solidFill>
              </a:defRPr>
            </a:lvl1pPr>
          </a:lstStyle>
          <a:p>
            <a:pPr lvl="0"/>
            <a:r>
              <a:rPr lang="en-US"/>
              <a:t>Optional heading</a:t>
            </a:r>
          </a:p>
        </p:txBody>
      </p:sp>
    </p:spTree>
    <p:extLst>
      <p:ext uri="{BB962C8B-B14F-4D97-AF65-F5344CB8AC3E}">
        <p14:creationId xmlns:p14="http://schemas.microsoft.com/office/powerpoint/2010/main" val="3479868274"/>
      </p:ext>
    </p:extLst>
  </p:cSld>
  <p:clrMapOvr>
    <a:masterClrMapping/>
  </p:clrMapOvr>
  <p:extLst>
    <p:ext uri="{DCECCB84-F9BA-43D5-87BE-67443E8EF086}">
      <p15:sldGuideLst xmlns:p15="http://schemas.microsoft.com/office/powerpoint/2012/main">
        <p15:guide id="1" pos="5408">
          <p15:clr>
            <a:srgbClr val="FBAE40"/>
          </p15:clr>
        </p15:guide>
        <p15:guide id="2" pos="50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blue">
    <p:bg bwMode="ltGray">
      <p:bgPr>
        <a:solidFill>
          <a:srgbClr val="003085"/>
        </a:solidFill>
        <a:effectLst/>
      </p:bgPr>
    </p:bg>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lumMod val="40000"/>
                    <a:lumOff val="60000"/>
                  </a:schemeClr>
                </a:solidFill>
              </a:rPr>
              <a:pPr/>
              <a:t>‹#›</a:t>
            </a:fld>
            <a:endParaRPr lang="en-US" sz="882">
              <a:solidFill>
                <a:schemeClr val="accent6">
                  <a:lumMod val="40000"/>
                  <a:lumOff val="60000"/>
                </a:schemeClr>
              </a:solidFill>
            </a:endParaRPr>
          </a:p>
        </p:txBody>
      </p:sp>
      <p:sp>
        <p:nvSpPr>
          <p:cNvPr id="5" name="Footer Placeholder 4">
            <a:extLst>
              <a:ext uri="{FF2B5EF4-FFF2-40B4-BE49-F238E27FC236}">
                <a16:creationId xmlns:a16="http://schemas.microsoft.com/office/drawing/2014/main" id="{4B0A0B47-A197-42E0-9018-9DDD474D5911}"/>
              </a:ext>
            </a:extLst>
          </p:cNvPr>
          <p:cNvSpPr>
            <a:spLocks noGrp="1"/>
          </p:cNvSpPr>
          <p:nvPr>
            <p:ph type="ftr" sz="quarter" idx="11"/>
          </p:nvPr>
        </p:nvSpPr>
        <p:spPr/>
        <p:txBody>
          <a:bodyPr/>
          <a:lstStyle>
            <a:lvl1pPr>
              <a:buClr>
                <a:schemeClr val="accent1">
                  <a:lumMod val="40000"/>
                  <a:lumOff val="60000"/>
                </a:schemeClr>
              </a:buClr>
              <a:defRPr>
                <a:solidFill>
                  <a:schemeClr val="bg1"/>
                </a:solidFill>
              </a:defRPr>
            </a:lvl1pPr>
          </a:lstStyle>
          <a:p>
            <a:pPr>
              <a:lnSpc>
                <a:spcPct val="85000"/>
              </a:lnSpc>
              <a:buSzPct val="115000"/>
              <a:buFont typeface="+mj-lt"/>
              <a:buAutoNum type="arabicPeriod"/>
            </a:pPr>
            <a:endParaRPr lang="en-US"/>
          </a:p>
        </p:txBody>
      </p:sp>
      <p:sp>
        <p:nvSpPr>
          <p:cNvPr id="6" name="Slide Number Placeholder 5">
            <a:extLst>
              <a:ext uri="{FF2B5EF4-FFF2-40B4-BE49-F238E27FC236}">
                <a16:creationId xmlns:a16="http://schemas.microsoft.com/office/drawing/2014/main" id="{C8EFF385-FFE0-4FCD-BD28-101F4AC33CE3}"/>
              </a:ext>
            </a:extLst>
          </p:cNvPr>
          <p:cNvSpPr>
            <a:spLocks noGrp="1"/>
          </p:cNvSpPr>
          <p:nvPr>
            <p:ph type="sldNum" sz="quarter" idx="12"/>
          </p:nvPr>
        </p:nvSpPr>
        <p:spPr/>
        <p:txBody>
          <a:bodyPr/>
          <a:lstStyle>
            <a:lvl1pPr>
              <a:defRPr>
                <a:solidFill>
                  <a:schemeClr val="accent6">
                    <a:lumMod val="40000"/>
                    <a:lumOff val="60000"/>
                  </a:schemeClr>
                </a:solidFill>
              </a:defRPr>
            </a:lvl1pPr>
          </a:lstStyle>
          <a:p>
            <a:fld id="{7279A903-0BE0-46E0-A588-D4772A145928}" type="slidenum">
              <a:rPr lang="en-US" smtClean="0"/>
              <a:pPr/>
              <a:t>‹#›</a:t>
            </a:fld>
            <a:endParaRPr lang="en-US"/>
          </a:p>
        </p:txBody>
      </p:sp>
      <p:sp>
        <p:nvSpPr>
          <p:cNvPr id="3" name="Title 2">
            <a:extLst>
              <a:ext uri="{FF2B5EF4-FFF2-40B4-BE49-F238E27FC236}">
                <a16:creationId xmlns:a16="http://schemas.microsoft.com/office/drawing/2014/main" id="{30D447B1-7451-6E35-E7F4-F65399DE55D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2" name="Picture 26">
            <a:extLst>
              <a:ext uri="{FF2B5EF4-FFF2-40B4-BE49-F238E27FC236}">
                <a16:creationId xmlns:a16="http://schemas.microsoft.com/office/drawing/2014/main" id="{7354ABA0-AF9A-AF56-8F3E-021EBFBA75EA}"/>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bwMode="gray">
          <a:xfrm>
            <a:off x="10236582" y="6357986"/>
            <a:ext cx="1077989" cy="198653"/>
          </a:xfrm>
          <a:prstGeom prst="rect">
            <a:avLst/>
          </a:prstGeom>
        </p:spPr>
      </p:pic>
    </p:spTree>
    <p:extLst>
      <p:ext uri="{BB962C8B-B14F-4D97-AF65-F5344CB8AC3E}">
        <p14:creationId xmlns:p14="http://schemas.microsoft.com/office/powerpoint/2010/main" val="2214024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rgbClr val="003085"/>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6"/>
          </p:nvPr>
        </p:nvSpPr>
        <p:spPr>
          <a:xfrm>
            <a:off x="465514" y="1210235"/>
            <a:ext cx="11264244" cy="4975412"/>
          </a:xfrm>
        </p:spPr>
        <p:txBody>
          <a:bodyPr/>
          <a:lstStyle>
            <a:lvl1pPr>
              <a:buClr>
                <a:schemeClr val="accent4">
                  <a:lumMod val="60000"/>
                  <a:lumOff val="40000"/>
                </a:schemeClr>
              </a:buClr>
              <a:defRPr>
                <a:solidFill>
                  <a:schemeClr val="accent4">
                    <a:lumMod val="40000"/>
                    <a:lumOff val="60000"/>
                  </a:schemeClr>
                </a:solidFill>
              </a:defRPr>
            </a:lvl1pPr>
            <a:lvl2pPr>
              <a:buClr>
                <a:schemeClr val="accent6">
                  <a:lumMod val="60000"/>
                  <a:lumOff val="40000"/>
                </a:schemeClr>
              </a:buClr>
              <a:defRPr>
                <a:solidFill>
                  <a:schemeClr val="accent4">
                    <a:lumMod val="40000"/>
                    <a:lumOff val="60000"/>
                  </a:schemeClr>
                </a:solidFill>
              </a:defRPr>
            </a:lvl2pPr>
            <a:lvl3pPr>
              <a:buClr>
                <a:schemeClr val="accent6">
                  <a:lumMod val="60000"/>
                  <a:lumOff val="40000"/>
                </a:schemeClr>
              </a:buClr>
              <a:defRPr sz="1235">
                <a:solidFill>
                  <a:schemeClr val="accent4">
                    <a:lumMod val="40000"/>
                    <a:lumOff val="60000"/>
                  </a:schemeClr>
                </a:solidFill>
              </a:defRPr>
            </a:lvl3pPr>
            <a:lvl4pPr>
              <a:defRPr>
                <a:solidFill>
                  <a:schemeClr val="bg1"/>
                </a:solidFill>
              </a:defRPr>
            </a:lvl4pPr>
            <a:lvl5pPr>
              <a:buClr>
                <a:schemeClr val="accent4">
                  <a:lumMod val="60000"/>
                  <a:lumOff val="40000"/>
                </a:schemeClr>
              </a:buClr>
              <a:defRPr>
                <a:solidFill>
                  <a:schemeClr val="accent4">
                    <a:lumMod val="40000"/>
                    <a:lumOff val="6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8" name="Footer Placeholder 7">
            <a:extLst>
              <a:ext uri="{FF2B5EF4-FFF2-40B4-BE49-F238E27FC236}">
                <a16:creationId xmlns:a16="http://schemas.microsoft.com/office/drawing/2014/main" id="{832DE2BB-82A7-4274-8FF0-3AD5E2C92CA3}"/>
              </a:ext>
            </a:extLst>
          </p:cNvPr>
          <p:cNvSpPr>
            <a:spLocks noGrp="1"/>
          </p:cNvSpPr>
          <p:nvPr>
            <p:ph type="ftr" sz="quarter" idx="18"/>
          </p:nvPr>
        </p:nvSpPr>
        <p:spPr/>
        <p:txBody>
          <a:bodyPr/>
          <a:lstStyle>
            <a:lvl1pPr>
              <a:buClr>
                <a:schemeClr val="accent4">
                  <a:lumMod val="60000"/>
                  <a:lumOff val="40000"/>
                </a:schemeClr>
              </a:buClr>
              <a:defRPr>
                <a:solidFill>
                  <a:schemeClr val="bg1"/>
                </a:solidFill>
              </a:defRPr>
            </a:lvl1pPr>
          </a:lstStyle>
          <a:p>
            <a:pPr>
              <a:lnSpc>
                <a:spcPct val="85000"/>
              </a:lnSpc>
              <a:buSzPct val="115000"/>
              <a:buFont typeface="+mj-lt"/>
              <a:buAutoNum type="arabicPeriod"/>
            </a:pPr>
            <a:endParaRPr lang="en-US"/>
          </a:p>
        </p:txBody>
      </p:sp>
      <p:sp>
        <p:nvSpPr>
          <p:cNvPr id="10" name="Slide Number Placeholder 9">
            <a:extLst>
              <a:ext uri="{FF2B5EF4-FFF2-40B4-BE49-F238E27FC236}">
                <a16:creationId xmlns:a16="http://schemas.microsoft.com/office/drawing/2014/main" id="{B5EE73BE-672B-4C03-BAB3-8BA5860D4B3A}"/>
              </a:ext>
            </a:extLst>
          </p:cNvPr>
          <p:cNvSpPr>
            <a:spLocks noGrp="1"/>
          </p:cNvSpPr>
          <p:nvPr>
            <p:ph type="sldNum" sz="quarter" idx="19"/>
          </p:nvPr>
        </p:nvSpPr>
        <p:spPr/>
        <p:txBody>
          <a:bodyPr/>
          <a:lstStyle>
            <a:lvl1pPr>
              <a:defRPr>
                <a:solidFill>
                  <a:schemeClr val="bg1">
                    <a:lumMod val="75000"/>
                  </a:schemeClr>
                </a:solidFill>
              </a:defRPr>
            </a:lvl1pPr>
          </a:lstStyle>
          <a:p>
            <a:fld id="{7279A903-0BE0-46E0-A588-D4772A145928}" type="slidenum">
              <a:rPr lang="en-US" smtClean="0"/>
              <a:pPr/>
              <a:t>‹#›</a:t>
            </a:fld>
            <a:endParaRPr lang="en-US"/>
          </a:p>
        </p:txBody>
      </p:sp>
      <p:sp>
        <p:nvSpPr>
          <p:cNvPr id="3" name="Title 2">
            <a:extLst>
              <a:ext uri="{FF2B5EF4-FFF2-40B4-BE49-F238E27FC236}">
                <a16:creationId xmlns:a16="http://schemas.microsoft.com/office/drawing/2014/main" id="{1E5620B1-66CA-5E7F-88DD-A46994373249}"/>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pic>
        <p:nvPicPr>
          <p:cNvPr id="24" name="Picture 26">
            <a:extLst>
              <a:ext uri="{FF2B5EF4-FFF2-40B4-BE49-F238E27FC236}">
                <a16:creationId xmlns:a16="http://schemas.microsoft.com/office/drawing/2014/main" id="{0A5AA80C-D113-3221-697D-D13E22F925EA}"/>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bwMode="gray">
          <a:xfrm>
            <a:off x="10236582" y="6357986"/>
            <a:ext cx="1077989" cy="198653"/>
          </a:xfrm>
          <a:prstGeom prst="rect">
            <a:avLst/>
          </a:prstGeom>
        </p:spPr>
      </p:pic>
    </p:spTree>
    <p:extLst>
      <p:ext uri="{BB962C8B-B14F-4D97-AF65-F5344CB8AC3E}">
        <p14:creationId xmlns:p14="http://schemas.microsoft.com/office/powerpoint/2010/main" val="1070919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465513" y="1210235"/>
            <a:ext cx="5499287" cy="4975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6"/>
          </p:nvPr>
        </p:nvSpPr>
        <p:spPr>
          <a:xfrm>
            <a:off x="6229771" y="1210235"/>
            <a:ext cx="5499987" cy="4975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9" name="Title 8">
            <a:extLst>
              <a:ext uri="{FF2B5EF4-FFF2-40B4-BE49-F238E27FC236}">
                <a16:creationId xmlns:a16="http://schemas.microsoft.com/office/drawing/2014/main" id="{8C35F88C-E893-E8EE-1B18-AF745C1FEEEC}"/>
              </a:ext>
            </a:extLst>
          </p:cNvPr>
          <p:cNvSpPr>
            <a:spLocks noGrp="1"/>
          </p:cNvSpPr>
          <p:nvPr>
            <p:ph type="title"/>
          </p:nvPr>
        </p:nvSpPr>
        <p:spPr/>
        <p:txBody>
          <a:bodyPr/>
          <a:lstStyle/>
          <a:p>
            <a:r>
              <a:rPr lang="en-US"/>
              <a:t>Click to edit Master title style</a:t>
            </a:r>
          </a:p>
        </p:txBody>
      </p:sp>
      <p:sp>
        <p:nvSpPr>
          <p:cNvPr id="10" name="Footer Placeholder 9">
            <a:extLst>
              <a:ext uri="{FF2B5EF4-FFF2-40B4-BE49-F238E27FC236}">
                <a16:creationId xmlns:a16="http://schemas.microsoft.com/office/drawing/2014/main" id="{B4244F38-37B2-346C-99C2-F5D5F9E45362}"/>
              </a:ext>
            </a:extLst>
          </p:cNvPr>
          <p:cNvSpPr>
            <a:spLocks noGrp="1"/>
          </p:cNvSpPr>
          <p:nvPr>
            <p:ph type="ftr" sz="quarter" idx="18"/>
          </p:nvPr>
        </p:nvSpPr>
        <p:spPr/>
        <p:txBody>
          <a:bodyPr/>
          <a:lstStyle/>
          <a:p>
            <a:pPr>
              <a:lnSpc>
                <a:spcPct val="85000"/>
              </a:lnSpc>
              <a:buSzPct val="115000"/>
              <a:buFont typeface="+mj-lt"/>
              <a:buAutoNum type="arabicPeriod"/>
            </a:pPr>
            <a:endParaRPr lang="en-US"/>
          </a:p>
        </p:txBody>
      </p:sp>
      <p:sp>
        <p:nvSpPr>
          <p:cNvPr id="11" name="Slide Number Placeholder 10">
            <a:extLst>
              <a:ext uri="{FF2B5EF4-FFF2-40B4-BE49-F238E27FC236}">
                <a16:creationId xmlns:a16="http://schemas.microsoft.com/office/drawing/2014/main" id="{C68D7A0F-EEEB-3A77-654C-721ADBEA3D4B}"/>
              </a:ext>
            </a:extLst>
          </p:cNvPr>
          <p:cNvSpPr>
            <a:spLocks noGrp="1"/>
          </p:cNvSpPr>
          <p:nvPr>
            <p:ph type="sldNum" sz="quarter" idx="19"/>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2757789434"/>
      </p:ext>
    </p:extLst>
  </p:cSld>
  <p:clrMapOvr>
    <a:masterClrMapping/>
  </p:clrMapOvr>
  <p:extLst>
    <p:ext uri="{DCECCB84-F9BA-43D5-87BE-67443E8EF086}">
      <p15:sldGuideLst xmlns:p15="http://schemas.microsoft.com/office/powerpoint/2012/main">
        <p15:guide id="1" pos="4256">
          <p15:clr>
            <a:srgbClr val="FBAE40"/>
          </p15:clr>
        </p15:guide>
        <p15:guide id="2" pos="44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blue">
    <p:bg bwMode="ltGray">
      <p:bgPr>
        <a:solidFill>
          <a:srgbClr val="003085"/>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465513" y="1210235"/>
            <a:ext cx="5499287" cy="4975413"/>
          </a:xfrm>
        </p:spPr>
        <p:txBody>
          <a:bodyPr/>
          <a:lstStyle>
            <a:lvl1pPr>
              <a:buClr>
                <a:schemeClr val="accent4">
                  <a:lumMod val="60000"/>
                  <a:lumOff val="40000"/>
                </a:schemeClr>
              </a:buClr>
              <a:defRPr>
                <a:solidFill>
                  <a:schemeClr val="accent4">
                    <a:lumMod val="40000"/>
                    <a:lumOff val="60000"/>
                  </a:schemeClr>
                </a:solidFill>
              </a:defRPr>
            </a:lvl1pPr>
            <a:lvl2pPr>
              <a:buClr>
                <a:schemeClr val="accent6">
                  <a:lumMod val="60000"/>
                  <a:lumOff val="40000"/>
                </a:schemeClr>
              </a:buClr>
              <a:defRPr>
                <a:solidFill>
                  <a:schemeClr val="accent4">
                    <a:lumMod val="40000"/>
                    <a:lumOff val="60000"/>
                  </a:schemeClr>
                </a:solidFill>
              </a:defRPr>
            </a:lvl2pPr>
            <a:lvl3pPr>
              <a:buClr>
                <a:schemeClr val="accent6">
                  <a:lumMod val="60000"/>
                  <a:lumOff val="40000"/>
                </a:schemeClr>
              </a:buClr>
              <a:defRPr>
                <a:solidFill>
                  <a:schemeClr val="accent4">
                    <a:lumMod val="40000"/>
                    <a:lumOff val="60000"/>
                  </a:schemeClr>
                </a:solidFill>
              </a:defRPr>
            </a:lvl3pPr>
            <a:lvl4pPr>
              <a:defRPr>
                <a:solidFill>
                  <a:schemeClr val="bg1"/>
                </a:solidFill>
              </a:defRPr>
            </a:lvl4pPr>
            <a:lvl5pPr>
              <a:buClr>
                <a:schemeClr val="accent4">
                  <a:lumMod val="60000"/>
                  <a:lumOff val="40000"/>
                </a:schemeClr>
              </a:buClr>
              <a:defRPr>
                <a:solidFill>
                  <a:schemeClr val="accent4">
                    <a:lumMod val="40000"/>
                    <a:lumOff val="6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6"/>
          </p:nvPr>
        </p:nvSpPr>
        <p:spPr>
          <a:xfrm>
            <a:off x="6229771" y="1210235"/>
            <a:ext cx="5499987" cy="4975412"/>
          </a:xfrm>
        </p:spPr>
        <p:txBody>
          <a:bodyPr/>
          <a:lstStyle>
            <a:lvl1pPr>
              <a:buClr>
                <a:schemeClr val="accent4">
                  <a:lumMod val="60000"/>
                  <a:lumOff val="40000"/>
                </a:schemeClr>
              </a:buClr>
              <a:defRPr>
                <a:solidFill>
                  <a:schemeClr val="accent4">
                    <a:lumMod val="40000"/>
                    <a:lumOff val="60000"/>
                  </a:schemeClr>
                </a:solidFill>
              </a:defRPr>
            </a:lvl1pPr>
            <a:lvl2pPr>
              <a:buClr>
                <a:schemeClr val="accent6">
                  <a:lumMod val="60000"/>
                  <a:lumOff val="40000"/>
                </a:schemeClr>
              </a:buClr>
              <a:defRPr>
                <a:solidFill>
                  <a:schemeClr val="accent4">
                    <a:lumMod val="40000"/>
                    <a:lumOff val="60000"/>
                  </a:schemeClr>
                </a:solidFill>
              </a:defRPr>
            </a:lvl2pPr>
            <a:lvl3pPr>
              <a:buClr>
                <a:schemeClr val="accent4">
                  <a:lumMod val="60000"/>
                  <a:lumOff val="40000"/>
                </a:schemeClr>
              </a:buClr>
              <a:defRPr>
                <a:solidFill>
                  <a:schemeClr val="accent4">
                    <a:lumMod val="40000"/>
                    <a:lumOff val="60000"/>
                  </a:schemeClr>
                </a:solidFill>
              </a:defRPr>
            </a:lvl3pPr>
            <a:lvl4pPr>
              <a:defRPr>
                <a:solidFill>
                  <a:schemeClr val="bg1"/>
                </a:solidFill>
              </a:defRPr>
            </a:lvl4pPr>
            <a:lvl5pPr>
              <a:buClr>
                <a:schemeClr val="accent4">
                  <a:lumMod val="60000"/>
                  <a:lumOff val="40000"/>
                </a:schemeClr>
              </a:buClr>
              <a:defRPr>
                <a:solidFill>
                  <a:schemeClr val="accent4">
                    <a:lumMod val="40000"/>
                    <a:lumOff val="6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bg1">
                    <a:lumMod val="85000"/>
                  </a:schemeClr>
                </a:solidFill>
              </a:rPr>
              <a:pPr/>
              <a:t>‹#›</a:t>
            </a:fld>
            <a:endParaRPr lang="en-US" sz="882">
              <a:solidFill>
                <a:schemeClr val="bg1">
                  <a:lumMod val="85000"/>
                </a:schemeClr>
              </a:solidFill>
            </a:endParaRPr>
          </a:p>
        </p:txBody>
      </p:sp>
      <p:sp>
        <p:nvSpPr>
          <p:cNvPr id="5" name="Footer Placeholder 4">
            <a:extLst>
              <a:ext uri="{FF2B5EF4-FFF2-40B4-BE49-F238E27FC236}">
                <a16:creationId xmlns:a16="http://schemas.microsoft.com/office/drawing/2014/main" id="{686C55FE-D730-4475-8816-FF84BF08123A}"/>
              </a:ext>
            </a:extLst>
          </p:cNvPr>
          <p:cNvSpPr>
            <a:spLocks noGrp="1"/>
          </p:cNvSpPr>
          <p:nvPr>
            <p:ph type="ftr" sz="quarter" idx="18"/>
          </p:nvPr>
        </p:nvSpPr>
        <p:spPr/>
        <p:txBody>
          <a:bodyPr/>
          <a:lstStyle>
            <a:lvl1pPr>
              <a:buClr>
                <a:schemeClr val="accent4">
                  <a:lumMod val="60000"/>
                  <a:lumOff val="40000"/>
                </a:schemeClr>
              </a:buClr>
              <a:defRPr>
                <a:solidFill>
                  <a:schemeClr val="bg1"/>
                </a:solidFill>
              </a:defRPr>
            </a:lvl1pPr>
          </a:lstStyle>
          <a:p>
            <a:pPr>
              <a:lnSpc>
                <a:spcPct val="85000"/>
              </a:lnSpc>
              <a:buSzPct val="115000"/>
              <a:buFont typeface="+mj-lt"/>
              <a:buAutoNum type="arabicPeriod"/>
            </a:pPr>
            <a:endParaRPr lang="en-US"/>
          </a:p>
        </p:txBody>
      </p:sp>
      <p:sp>
        <p:nvSpPr>
          <p:cNvPr id="7" name="Slide Number Placeholder 6">
            <a:extLst>
              <a:ext uri="{FF2B5EF4-FFF2-40B4-BE49-F238E27FC236}">
                <a16:creationId xmlns:a16="http://schemas.microsoft.com/office/drawing/2014/main" id="{D148BE84-FF19-4D13-87D8-32489617240E}"/>
              </a:ext>
            </a:extLst>
          </p:cNvPr>
          <p:cNvSpPr>
            <a:spLocks noGrp="1"/>
          </p:cNvSpPr>
          <p:nvPr>
            <p:ph type="sldNum" sz="quarter" idx="19"/>
          </p:nvPr>
        </p:nvSpPr>
        <p:spPr/>
        <p:txBody>
          <a:bodyPr/>
          <a:lstStyle>
            <a:lvl1pPr>
              <a:defRPr>
                <a:solidFill>
                  <a:schemeClr val="bg1">
                    <a:lumMod val="85000"/>
                  </a:schemeClr>
                </a:solidFill>
              </a:defRPr>
            </a:lvl1pPr>
          </a:lstStyle>
          <a:p>
            <a:fld id="{7279A903-0BE0-46E0-A588-D4772A145928}" type="slidenum">
              <a:rPr lang="en-US" smtClean="0"/>
              <a:pPr/>
              <a:t>‹#›</a:t>
            </a:fld>
            <a:endParaRPr lang="en-US"/>
          </a:p>
        </p:txBody>
      </p:sp>
      <p:sp>
        <p:nvSpPr>
          <p:cNvPr id="9" name="Title 8">
            <a:extLst>
              <a:ext uri="{FF2B5EF4-FFF2-40B4-BE49-F238E27FC236}">
                <a16:creationId xmlns:a16="http://schemas.microsoft.com/office/drawing/2014/main" id="{8C35F88C-E893-E8EE-1B18-AF745C1FEEEC}"/>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pic>
        <p:nvPicPr>
          <p:cNvPr id="3" name="Picture 26">
            <a:extLst>
              <a:ext uri="{FF2B5EF4-FFF2-40B4-BE49-F238E27FC236}">
                <a16:creationId xmlns:a16="http://schemas.microsoft.com/office/drawing/2014/main" id="{4D37F02F-AAD1-7276-0654-518BE2A33662}"/>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bwMode="gray">
          <a:xfrm>
            <a:off x="10236582" y="6357986"/>
            <a:ext cx="1077989" cy="198653"/>
          </a:xfrm>
          <a:prstGeom prst="rect">
            <a:avLst/>
          </a:prstGeom>
        </p:spPr>
      </p:pic>
    </p:spTree>
    <p:extLst>
      <p:ext uri="{BB962C8B-B14F-4D97-AF65-F5344CB8AC3E}">
        <p14:creationId xmlns:p14="http://schemas.microsoft.com/office/powerpoint/2010/main" val="4036772881"/>
      </p:ext>
    </p:extLst>
  </p:cSld>
  <p:clrMapOvr>
    <a:masterClrMapping/>
  </p:clrMapOvr>
  <p:extLst>
    <p:ext uri="{DCECCB84-F9BA-43D5-87BE-67443E8EF086}">
      <p15:sldGuideLst xmlns:p15="http://schemas.microsoft.com/office/powerpoint/2012/main">
        <p15:guide id="1" pos="4256">
          <p15:clr>
            <a:srgbClr val="FBAE40"/>
          </p15:clr>
        </p15:guide>
        <p15:guide id="2" pos="44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cover">
    <p:bg>
      <p:bgPr>
        <a:solidFill>
          <a:srgbClr val="003085"/>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64502E8-6760-D34B-E907-C5960FE04DF3}"/>
              </a:ext>
            </a:extLst>
          </p:cNvPr>
          <p:cNvPicPr>
            <a:picLocks noGrp="1" noRot="1" noChangeAspect="1" noMove="1" noResize="1" noEditPoints="1" noAdjustHandles="1" noChangeArrowheads="1" noChangeShapeType="1" noCrop="1"/>
          </p:cNvPicPr>
          <p:nvPr userDrawn="1"/>
        </p:nvPicPr>
        <p:blipFill>
          <a:blip r:embed="rId2"/>
          <a:srcRect/>
          <a:stretch/>
        </p:blipFill>
        <p:spPr bwMode="ltGray">
          <a:xfrm>
            <a:off x="3063" y="1009"/>
            <a:ext cx="12185875" cy="6855983"/>
          </a:xfrm>
          <a:prstGeom prst="rect">
            <a:avLst/>
          </a:prstGeom>
        </p:spPr>
      </p:pic>
      <p:sp>
        <p:nvSpPr>
          <p:cNvPr id="4" name="Content Placeholder 3"/>
          <p:cNvSpPr>
            <a:spLocks noGrp="1"/>
          </p:cNvSpPr>
          <p:nvPr>
            <p:ph sz="quarter" idx="16"/>
          </p:nvPr>
        </p:nvSpPr>
        <p:spPr>
          <a:xfrm>
            <a:off x="465514" y="1210235"/>
            <a:ext cx="11264244" cy="4975412"/>
          </a:xfrm>
        </p:spPr>
        <p:txBody>
          <a:bodyPr/>
          <a:lstStyle>
            <a:lvl1pPr>
              <a:buClr>
                <a:schemeClr val="accent4">
                  <a:lumMod val="60000"/>
                  <a:lumOff val="40000"/>
                </a:schemeClr>
              </a:buClr>
              <a:defRPr>
                <a:solidFill>
                  <a:schemeClr val="accent4">
                    <a:lumMod val="40000"/>
                    <a:lumOff val="60000"/>
                  </a:schemeClr>
                </a:solidFill>
              </a:defRPr>
            </a:lvl1pPr>
            <a:lvl2pPr>
              <a:buClr>
                <a:schemeClr val="accent6">
                  <a:lumMod val="60000"/>
                  <a:lumOff val="40000"/>
                </a:schemeClr>
              </a:buClr>
              <a:defRPr>
                <a:solidFill>
                  <a:schemeClr val="accent4">
                    <a:lumMod val="40000"/>
                    <a:lumOff val="60000"/>
                  </a:schemeClr>
                </a:solidFill>
              </a:defRPr>
            </a:lvl2pPr>
            <a:lvl3pPr>
              <a:buClr>
                <a:schemeClr val="accent6">
                  <a:lumMod val="60000"/>
                  <a:lumOff val="40000"/>
                </a:schemeClr>
              </a:buClr>
              <a:defRPr sz="1235">
                <a:solidFill>
                  <a:schemeClr val="accent4">
                    <a:lumMod val="40000"/>
                    <a:lumOff val="60000"/>
                  </a:schemeClr>
                </a:solidFill>
              </a:defRPr>
            </a:lvl3pPr>
            <a:lvl4pPr>
              <a:defRPr>
                <a:solidFill>
                  <a:schemeClr val="bg1"/>
                </a:solidFill>
              </a:defRPr>
            </a:lvl4pPr>
            <a:lvl5pPr>
              <a:buClr>
                <a:schemeClr val="accent4">
                  <a:lumMod val="60000"/>
                  <a:lumOff val="40000"/>
                </a:schemeClr>
              </a:buClr>
              <a:defRPr>
                <a:solidFill>
                  <a:schemeClr val="accent4">
                    <a:lumMod val="40000"/>
                    <a:lumOff val="6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bg1">
                    <a:lumMod val="75000"/>
                  </a:schemeClr>
                </a:solidFill>
              </a:rPr>
              <a:pPr/>
              <a:t>‹#›</a:t>
            </a:fld>
            <a:endParaRPr lang="en-US" sz="882">
              <a:solidFill>
                <a:schemeClr val="bg1">
                  <a:lumMod val="75000"/>
                </a:schemeClr>
              </a:solidFill>
            </a:endParaRPr>
          </a:p>
        </p:txBody>
      </p:sp>
      <p:sp>
        <p:nvSpPr>
          <p:cNvPr id="8" name="Footer Placeholder 7">
            <a:extLst>
              <a:ext uri="{FF2B5EF4-FFF2-40B4-BE49-F238E27FC236}">
                <a16:creationId xmlns:a16="http://schemas.microsoft.com/office/drawing/2014/main" id="{832DE2BB-82A7-4274-8FF0-3AD5E2C92CA3}"/>
              </a:ext>
            </a:extLst>
          </p:cNvPr>
          <p:cNvSpPr>
            <a:spLocks noGrp="1"/>
          </p:cNvSpPr>
          <p:nvPr>
            <p:ph type="ftr" sz="quarter" idx="18"/>
          </p:nvPr>
        </p:nvSpPr>
        <p:spPr/>
        <p:txBody>
          <a:bodyPr/>
          <a:lstStyle>
            <a:lvl1pPr>
              <a:buClr>
                <a:schemeClr val="accent4">
                  <a:lumMod val="60000"/>
                  <a:lumOff val="40000"/>
                </a:schemeClr>
              </a:buClr>
              <a:defRPr>
                <a:solidFill>
                  <a:schemeClr val="bg1"/>
                </a:solidFill>
              </a:defRPr>
            </a:lvl1pPr>
          </a:lstStyle>
          <a:p>
            <a:pPr>
              <a:lnSpc>
                <a:spcPct val="85000"/>
              </a:lnSpc>
              <a:buSzPct val="115000"/>
              <a:buFont typeface="+mj-lt"/>
              <a:buAutoNum type="arabicPeriod"/>
            </a:pPr>
            <a:endParaRPr lang="en-US"/>
          </a:p>
        </p:txBody>
      </p:sp>
      <p:sp>
        <p:nvSpPr>
          <p:cNvPr id="10" name="Slide Number Placeholder 9">
            <a:extLst>
              <a:ext uri="{FF2B5EF4-FFF2-40B4-BE49-F238E27FC236}">
                <a16:creationId xmlns:a16="http://schemas.microsoft.com/office/drawing/2014/main" id="{B5EE73BE-672B-4C03-BAB3-8BA5860D4B3A}"/>
              </a:ext>
            </a:extLst>
          </p:cNvPr>
          <p:cNvSpPr>
            <a:spLocks noGrp="1"/>
          </p:cNvSpPr>
          <p:nvPr>
            <p:ph type="sldNum" sz="quarter" idx="19"/>
          </p:nvPr>
        </p:nvSpPr>
        <p:spPr/>
        <p:txBody>
          <a:bodyPr/>
          <a:lstStyle>
            <a:lvl1pPr>
              <a:defRPr>
                <a:solidFill>
                  <a:schemeClr val="bg1">
                    <a:lumMod val="75000"/>
                  </a:schemeClr>
                </a:solidFill>
              </a:defRPr>
            </a:lvl1pPr>
          </a:lstStyle>
          <a:p>
            <a:fld id="{7279A903-0BE0-46E0-A588-D4772A145928}" type="slidenum">
              <a:rPr lang="en-US" smtClean="0"/>
              <a:pPr/>
              <a:t>‹#›</a:t>
            </a:fld>
            <a:endParaRPr lang="en-US"/>
          </a:p>
        </p:txBody>
      </p:sp>
      <p:sp>
        <p:nvSpPr>
          <p:cNvPr id="3" name="Title 2">
            <a:extLst>
              <a:ext uri="{FF2B5EF4-FFF2-40B4-BE49-F238E27FC236}">
                <a16:creationId xmlns:a16="http://schemas.microsoft.com/office/drawing/2014/main" id="{1E5620B1-66CA-5E7F-88DD-A46994373249}"/>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cxnSp>
        <p:nvCxnSpPr>
          <p:cNvPr id="25" name="Straight Connector 24">
            <a:extLst>
              <a:ext uri="{FF2B5EF4-FFF2-40B4-BE49-F238E27FC236}">
                <a16:creationId xmlns:a16="http://schemas.microsoft.com/office/drawing/2014/main" id="{73C76F60-8E86-F228-0C8D-429E72792F8A}"/>
              </a:ext>
            </a:extLst>
          </p:cNvPr>
          <p:cNvCxnSpPr/>
          <p:nvPr userDrawn="1"/>
        </p:nvCxnSpPr>
        <p:spPr>
          <a:xfrm>
            <a:off x="462243" y="1008529"/>
            <a:ext cx="11264244" cy="0"/>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2" name="Picture 26">
            <a:extLst>
              <a:ext uri="{FF2B5EF4-FFF2-40B4-BE49-F238E27FC236}">
                <a16:creationId xmlns:a16="http://schemas.microsoft.com/office/drawing/2014/main" id="{F8258258-385F-F062-72C2-76D65772683C}"/>
              </a:ext>
            </a:extLst>
          </p:cNvPr>
          <p:cNvPicPr>
            <a:picLocks noChangeAspect="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10236582" y="6357986"/>
            <a:ext cx="1077989" cy="198653"/>
          </a:xfrm>
          <a:prstGeom prst="rect">
            <a:avLst/>
          </a:prstGeom>
        </p:spPr>
      </p:pic>
    </p:spTree>
    <p:extLst>
      <p:ext uri="{BB962C8B-B14F-4D97-AF65-F5344CB8AC3E}">
        <p14:creationId xmlns:p14="http://schemas.microsoft.com/office/powerpoint/2010/main" val="1859567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green cover">
    <p:bg>
      <p:bgPr>
        <a:solidFill>
          <a:srgbClr val="001E6E"/>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64502E8-6760-D34B-E907-C5960FE04DF3}"/>
              </a:ext>
            </a:extLst>
          </p:cNvPr>
          <p:cNvPicPr>
            <a:picLocks noGrp="1" noRot="1" noChangeAspect="1" noMove="1" noResize="1" noEditPoints="1" noAdjustHandles="1" noChangeArrowheads="1" noChangeShapeType="1" noCrop="1"/>
          </p:cNvPicPr>
          <p:nvPr userDrawn="1"/>
        </p:nvPicPr>
        <p:blipFill>
          <a:blip r:embed="rId2"/>
          <a:srcRect/>
          <a:stretch/>
        </p:blipFill>
        <p:spPr bwMode="ltGray">
          <a:xfrm>
            <a:off x="3063" y="1009"/>
            <a:ext cx="12185874" cy="6855982"/>
          </a:xfrm>
          <a:prstGeom prst="rect">
            <a:avLst/>
          </a:prstGeom>
        </p:spPr>
      </p:pic>
      <p:sp>
        <p:nvSpPr>
          <p:cNvPr id="4" name="Content Placeholder 3"/>
          <p:cNvSpPr>
            <a:spLocks noGrp="1"/>
          </p:cNvSpPr>
          <p:nvPr>
            <p:ph sz="quarter" idx="16"/>
          </p:nvPr>
        </p:nvSpPr>
        <p:spPr>
          <a:xfrm>
            <a:off x="465514" y="1210235"/>
            <a:ext cx="11264244" cy="4975412"/>
          </a:xfrm>
        </p:spPr>
        <p:txBody>
          <a:bodyPr/>
          <a:lstStyle>
            <a:lvl1pPr>
              <a:buClr>
                <a:schemeClr val="accent2">
                  <a:lumMod val="40000"/>
                  <a:lumOff val="60000"/>
                </a:schemeClr>
              </a:buClr>
              <a:defRPr>
                <a:solidFill>
                  <a:srgbClr val="FFFFFF"/>
                </a:solidFill>
              </a:defRPr>
            </a:lvl1pPr>
            <a:lvl2pPr>
              <a:buClr>
                <a:schemeClr val="accent6">
                  <a:lumMod val="60000"/>
                  <a:lumOff val="40000"/>
                </a:schemeClr>
              </a:buClr>
              <a:defRPr>
                <a:solidFill>
                  <a:srgbClr val="FFFFFF"/>
                </a:solidFill>
              </a:defRPr>
            </a:lvl2pPr>
            <a:lvl3pPr>
              <a:buClr>
                <a:schemeClr val="accent6">
                  <a:lumMod val="60000"/>
                  <a:lumOff val="40000"/>
                </a:schemeClr>
              </a:buClr>
              <a:defRPr sz="1235">
                <a:solidFill>
                  <a:srgbClr val="FFFFFF"/>
                </a:solidFill>
              </a:defRPr>
            </a:lvl3pPr>
            <a:lvl4pPr>
              <a:defRPr>
                <a:solidFill>
                  <a:srgbClr val="FFFFFF"/>
                </a:solidFill>
              </a:defRPr>
            </a:lvl4pPr>
            <a:lvl5pPr>
              <a:buClr>
                <a:schemeClr val="accent2">
                  <a:lumMod val="40000"/>
                  <a:lumOff val="60000"/>
                </a:schemeClr>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bg1">
                    <a:lumMod val="75000"/>
                  </a:schemeClr>
                </a:solidFill>
              </a:rPr>
              <a:pPr/>
              <a:t>‹#›</a:t>
            </a:fld>
            <a:endParaRPr lang="en-US" sz="882">
              <a:solidFill>
                <a:schemeClr val="bg1">
                  <a:lumMod val="75000"/>
                </a:schemeClr>
              </a:solidFill>
            </a:endParaRPr>
          </a:p>
        </p:txBody>
      </p:sp>
      <p:sp>
        <p:nvSpPr>
          <p:cNvPr id="8" name="Footer Placeholder 7">
            <a:extLst>
              <a:ext uri="{FF2B5EF4-FFF2-40B4-BE49-F238E27FC236}">
                <a16:creationId xmlns:a16="http://schemas.microsoft.com/office/drawing/2014/main" id="{832DE2BB-82A7-4274-8FF0-3AD5E2C92CA3}"/>
              </a:ext>
            </a:extLst>
          </p:cNvPr>
          <p:cNvSpPr>
            <a:spLocks noGrp="1"/>
          </p:cNvSpPr>
          <p:nvPr>
            <p:ph type="ftr" sz="quarter" idx="18"/>
          </p:nvPr>
        </p:nvSpPr>
        <p:spPr/>
        <p:txBody>
          <a:bodyPr/>
          <a:lstStyle>
            <a:lvl1pPr>
              <a:buClr>
                <a:schemeClr val="accent2">
                  <a:lumMod val="40000"/>
                  <a:lumOff val="60000"/>
                </a:schemeClr>
              </a:buClr>
              <a:defRPr>
                <a:solidFill>
                  <a:schemeClr val="bg1"/>
                </a:solidFill>
              </a:defRPr>
            </a:lvl1pPr>
          </a:lstStyle>
          <a:p>
            <a:pPr>
              <a:lnSpc>
                <a:spcPct val="85000"/>
              </a:lnSpc>
              <a:buSzPct val="115000"/>
              <a:buFont typeface="+mj-lt"/>
              <a:buAutoNum type="arabicPeriod"/>
            </a:pPr>
            <a:endParaRPr lang="en-US"/>
          </a:p>
        </p:txBody>
      </p:sp>
      <p:sp>
        <p:nvSpPr>
          <p:cNvPr id="10" name="Slide Number Placeholder 9">
            <a:extLst>
              <a:ext uri="{FF2B5EF4-FFF2-40B4-BE49-F238E27FC236}">
                <a16:creationId xmlns:a16="http://schemas.microsoft.com/office/drawing/2014/main" id="{B5EE73BE-672B-4C03-BAB3-8BA5860D4B3A}"/>
              </a:ext>
            </a:extLst>
          </p:cNvPr>
          <p:cNvSpPr>
            <a:spLocks noGrp="1"/>
          </p:cNvSpPr>
          <p:nvPr>
            <p:ph type="sldNum" sz="quarter" idx="19"/>
          </p:nvPr>
        </p:nvSpPr>
        <p:spPr/>
        <p:txBody>
          <a:bodyPr/>
          <a:lstStyle>
            <a:lvl1pPr>
              <a:defRPr>
                <a:solidFill>
                  <a:schemeClr val="bg1">
                    <a:lumMod val="75000"/>
                  </a:schemeClr>
                </a:solidFill>
              </a:defRPr>
            </a:lvl1pPr>
          </a:lstStyle>
          <a:p>
            <a:fld id="{7279A903-0BE0-46E0-A588-D4772A145928}" type="slidenum">
              <a:rPr lang="en-US" smtClean="0"/>
              <a:pPr/>
              <a:t>‹#›</a:t>
            </a:fld>
            <a:endParaRPr lang="en-US"/>
          </a:p>
        </p:txBody>
      </p:sp>
      <p:sp>
        <p:nvSpPr>
          <p:cNvPr id="3" name="Title 2">
            <a:extLst>
              <a:ext uri="{FF2B5EF4-FFF2-40B4-BE49-F238E27FC236}">
                <a16:creationId xmlns:a16="http://schemas.microsoft.com/office/drawing/2014/main" id="{1E5620B1-66CA-5E7F-88DD-A46994373249}"/>
              </a:ext>
            </a:extLst>
          </p:cNvPr>
          <p:cNvSpPr>
            <a:spLocks noGrp="1"/>
          </p:cNvSpPr>
          <p:nvPr>
            <p:ph type="title"/>
          </p:nvPr>
        </p:nvSpPr>
        <p:spPr/>
        <p:txBody>
          <a:bodyPr/>
          <a:lstStyle>
            <a:lvl1pPr>
              <a:defRPr>
                <a:solidFill>
                  <a:srgbClr val="FFFFFF"/>
                </a:solidFill>
              </a:defRPr>
            </a:lvl1pPr>
          </a:lstStyle>
          <a:p>
            <a:r>
              <a:rPr lang="en-US"/>
              <a:t>Click to edit Master title style</a:t>
            </a:r>
          </a:p>
        </p:txBody>
      </p:sp>
      <p:cxnSp>
        <p:nvCxnSpPr>
          <p:cNvPr id="25" name="Straight Connector 24">
            <a:extLst>
              <a:ext uri="{FF2B5EF4-FFF2-40B4-BE49-F238E27FC236}">
                <a16:creationId xmlns:a16="http://schemas.microsoft.com/office/drawing/2014/main" id="{73C76F60-8E86-F228-0C8D-429E72792F8A}"/>
              </a:ext>
            </a:extLst>
          </p:cNvPr>
          <p:cNvCxnSpPr/>
          <p:nvPr userDrawn="1"/>
        </p:nvCxnSpPr>
        <p:spPr>
          <a:xfrm>
            <a:off x="462243" y="1008529"/>
            <a:ext cx="11264244" cy="0"/>
          </a:xfrm>
          <a:prstGeom prst="line">
            <a:avLst/>
          </a:prstGeom>
          <a:ln w="952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2" name="Picture 26">
            <a:extLst>
              <a:ext uri="{FF2B5EF4-FFF2-40B4-BE49-F238E27FC236}">
                <a16:creationId xmlns:a16="http://schemas.microsoft.com/office/drawing/2014/main" id="{739258CE-3861-A7F9-9CD3-2B43590C4CAF}"/>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10236582" y="6357986"/>
            <a:ext cx="1077989" cy="198653"/>
          </a:xfrm>
          <a:prstGeom prst="rect">
            <a:avLst/>
          </a:prstGeom>
        </p:spPr>
      </p:pic>
    </p:spTree>
    <p:extLst>
      <p:ext uri="{BB962C8B-B14F-4D97-AF65-F5344CB8AC3E}">
        <p14:creationId xmlns:p14="http://schemas.microsoft.com/office/powerpoint/2010/main" val="2427741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Pag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A667582-B33D-2DB6-9F7F-4AB67B81588B}"/>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bwMode="gray">
          <a:xfrm>
            <a:off x="4559203" y="1764927"/>
            <a:ext cx="3073594" cy="3328147"/>
          </a:xfrm>
          <a:prstGeom prst="rect">
            <a:avLst/>
          </a:prstGeom>
        </p:spPr>
      </p:pic>
    </p:spTree>
    <p:extLst>
      <p:ext uri="{BB962C8B-B14F-4D97-AF65-F5344CB8AC3E}">
        <p14:creationId xmlns:p14="http://schemas.microsoft.com/office/powerpoint/2010/main" val="3008990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0A62C0F-CD4B-492C-AC11-777C6CA127DC}"/>
              </a:ext>
            </a:extLst>
          </p:cNvPr>
          <p:cNvSpPr txBox="1">
            <a:spLocks/>
          </p:cNvSpPr>
          <p:nvPr userDrawn="1"/>
        </p:nvSpPr>
        <p:spPr>
          <a:xfrm>
            <a:off x="461819" y="470647"/>
            <a:ext cx="11272058" cy="613186"/>
          </a:xfrm>
          <a:prstGeom prst="rect">
            <a:avLst/>
          </a:prstGeom>
        </p:spPr>
        <p:txBody>
          <a:bodyPr vert="horz" lIns="0" tIns="0" rIns="0" bIns="0" rtlCol="0" anchor="ctr">
            <a:noAutofit/>
          </a:bodyPr>
          <a:lstStyle>
            <a:lvl1pPr algn="l" defTabSz="1005840" rtl="0" eaLnBrk="1" latinLnBrk="0" hangingPunct="1">
              <a:lnSpc>
                <a:spcPct val="90000"/>
              </a:lnSpc>
              <a:spcBef>
                <a:spcPct val="0"/>
              </a:spcBef>
              <a:buNone/>
              <a:defRPr sz="2800" b="1" kern="1200">
                <a:solidFill>
                  <a:srgbClr val="005487"/>
                </a:solidFill>
                <a:latin typeface="+mj-lt"/>
                <a:ea typeface="+mj-ea"/>
                <a:cs typeface="+mj-cs"/>
              </a:defRPr>
            </a:lvl1pPr>
          </a:lstStyle>
          <a:p>
            <a:r>
              <a:rPr lang="en-US" sz="2471" b="0">
                <a:solidFill>
                  <a:srgbClr val="005696"/>
                </a:solidFill>
              </a:rPr>
              <a:t>Disclosures</a:t>
            </a:r>
          </a:p>
        </p:txBody>
      </p:sp>
      <p:sp>
        <p:nvSpPr>
          <p:cNvPr id="8" name="TextBox 7">
            <a:extLst>
              <a:ext uri="{FF2B5EF4-FFF2-40B4-BE49-F238E27FC236}">
                <a16:creationId xmlns:a16="http://schemas.microsoft.com/office/drawing/2014/main" id="{28C5CD56-553D-4133-B748-8216E2B8FA94}"/>
              </a:ext>
            </a:extLst>
          </p:cNvPr>
          <p:cNvSpPr txBox="1"/>
          <p:nvPr userDrawn="1"/>
        </p:nvSpPr>
        <p:spPr>
          <a:xfrm>
            <a:off x="461819" y="1210235"/>
            <a:ext cx="11272058" cy="4975412"/>
          </a:xfrm>
          <a:prstGeom prst="rect">
            <a:avLst/>
          </a:prstGeom>
        </p:spPr>
        <p:txBody>
          <a:bodyPr vert="horz" lIns="0" tIns="0" rIns="0" bIns="0" rtlCol="0">
            <a:noAutofit/>
          </a:bodyPr>
          <a:lstStyle>
            <a:lvl1pPr lvl="0" indent="0" defTabSz="1005840">
              <a:lnSpc>
                <a:spcPct val="100000"/>
              </a:lnSpc>
              <a:spcBef>
                <a:spcPts val="1200"/>
              </a:spcBef>
              <a:buClr>
                <a:srgbClr val="005487"/>
              </a:buClr>
              <a:buSzPct val="115000"/>
              <a:buFont typeface="Arial" panose="020B0604020202020204" pitchFamily="34" charset="0"/>
              <a:buNone/>
              <a:defRPr sz="1200">
                <a:solidFill>
                  <a:schemeClr val="tx1">
                    <a:lumMod val="90000"/>
                    <a:lumOff val="10000"/>
                  </a:schemeClr>
                </a:solidFill>
              </a:defRPr>
            </a:lvl1pPr>
            <a:lvl2pPr marL="176213" indent="-165100" defTabSz="1005840">
              <a:lnSpc>
                <a:spcPct val="100000"/>
              </a:lnSpc>
              <a:spcBef>
                <a:spcPts val="400"/>
              </a:spcBef>
              <a:spcAft>
                <a:spcPts val="400"/>
              </a:spcAft>
              <a:buClr>
                <a:srgbClr val="636569"/>
              </a:buClr>
              <a:buFont typeface="Calibri" panose="020F0502020204030204" pitchFamily="34" charset="0"/>
              <a:buChar char="–"/>
              <a:defRPr sz="1100">
                <a:solidFill>
                  <a:schemeClr val="tx1">
                    <a:lumMod val="90000"/>
                    <a:lumOff val="10000"/>
                  </a:schemeClr>
                </a:solidFill>
              </a:defRPr>
            </a:lvl2pPr>
            <a:lvl3pPr marL="341313" indent="-120650" defTabSz="1005840">
              <a:lnSpc>
                <a:spcPct val="90000"/>
              </a:lnSpc>
              <a:spcBef>
                <a:spcPts val="200"/>
              </a:spcBef>
              <a:spcAft>
                <a:spcPts val="200"/>
              </a:spcAft>
              <a:buClr>
                <a:srgbClr val="636569"/>
              </a:buClr>
              <a:buFont typeface="Calibri" panose="020F0502020204030204" pitchFamily="34" charset="0"/>
              <a:buChar char="‒"/>
              <a:defRPr sz="1050">
                <a:solidFill>
                  <a:schemeClr val="tx1">
                    <a:lumMod val="90000"/>
                    <a:lumOff val="10000"/>
                  </a:schemeClr>
                </a:solidFill>
              </a:defRPr>
            </a:lvl3pPr>
            <a:lvl4pPr marL="0" indent="0" defTabSz="1005840">
              <a:lnSpc>
                <a:spcPct val="90000"/>
              </a:lnSpc>
              <a:spcBef>
                <a:spcPts val="1200"/>
              </a:spcBef>
              <a:buFont typeface="Arial" panose="020B0604020202020204" pitchFamily="34" charset="0"/>
              <a:buNone/>
              <a:defRPr sz="1200" b="1" cap="all" baseline="0">
                <a:solidFill>
                  <a:schemeClr val="accent1"/>
                </a:solidFill>
              </a:defRPr>
            </a:lvl4pPr>
            <a:lvl5pPr marL="176213" indent="-176213" defTabSz="1005840">
              <a:lnSpc>
                <a:spcPct val="90000"/>
              </a:lnSpc>
              <a:spcBef>
                <a:spcPts val="1200"/>
              </a:spcBef>
              <a:buClr>
                <a:srgbClr val="005487"/>
              </a:buClr>
              <a:buSzPct val="80000"/>
              <a:buFont typeface="+mj-lt"/>
              <a:buAutoNum type="arabicPeriod"/>
              <a:defRPr sz="1200">
                <a:solidFill>
                  <a:schemeClr val="tx1">
                    <a:lumMod val="90000"/>
                    <a:lumOff val="10000"/>
                  </a:schemeClr>
                </a:solidFill>
              </a:defRPr>
            </a:lvl5pPr>
            <a:lvl6pPr marL="2766060" indent="-251460" defTabSz="1005840">
              <a:lnSpc>
                <a:spcPct val="90000"/>
              </a:lnSpc>
              <a:spcBef>
                <a:spcPts val="550"/>
              </a:spcBef>
              <a:buFont typeface="Arial" panose="020B0604020202020204" pitchFamily="34" charset="0"/>
              <a:buChar char="•"/>
              <a:defRPr sz="1980"/>
            </a:lvl6pPr>
            <a:lvl7pPr marL="3268980" indent="-251460" defTabSz="1005840">
              <a:lnSpc>
                <a:spcPct val="90000"/>
              </a:lnSpc>
              <a:spcBef>
                <a:spcPts val="550"/>
              </a:spcBef>
              <a:buFont typeface="Arial" panose="020B0604020202020204" pitchFamily="34" charset="0"/>
              <a:buChar char="•"/>
              <a:defRPr sz="1980"/>
            </a:lvl7pPr>
            <a:lvl8pPr marL="3771900" indent="-251460" defTabSz="1005840">
              <a:lnSpc>
                <a:spcPct val="90000"/>
              </a:lnSpc>
              <a:spcBef>
                <a:spcPts val="550"/>
              </a:spcBef>
              <a:buFont typeface="Arial" panose="020B0604020202020204" pitchFamily="34" charset="0"/>
              <a:buChar char="•"/>
              <a:defRPr sz="1980"/>
            </a:lvl8pPr>
            <a:lvl9pPr marL="4274820" indent="-251460" defTabSz="1005840">
              <a:lnSpc>
                <a:spcPct val="90000"/>
              </a:lnSpc>
              <a:spcBef>
                <a:spcPts val="550"/>
              </a:spcBef>
              <a:buFont typeface="Arial" panose="020B0604020202020204" pitchFamily="34" charset="0"/>
              <a:buChar char="•"/>
              <a:defRPr sz="1980"/>
            </a:lvl9pPr>
          </a:lstStyle>
          <a:p>
            <a:pPr marL="0" indent="0" algn="just">
              <a:buNone/>
            </a:pPr>
            <a:r>
              <a:rPr lang="en-US" sz="794">
                <a:solidFill>
                  <a:schemeClr val="tx1"/>
                </a:solidFill>
              </a:rPr>
              <a:t>©2026 MarketAxess Holding Inc. (the "Company"). MarketAxess Corporation is registered as a broker-dealer with the SEC and as an introducing broker with the CFTC. It is a member of FINRA, the MSRB, the NFA and SIPC. MarketAxess Canada Company is registered as an Alternative Trading System with the Ontario Securities Commission, the Autorité des </a:t>
            </a:r>
            <a:r>
              <a:rPr lang="en-US" sz="794" err="1">
                <a:solidFill>
                  <a:schemeClr val="tx1"/>
                </a:solidFill>
              </a:rPr>
              <a:t>Marchés</a:t>
            </a:r>
            <a:r>
              <a:rPr lang="en-US" sz="794">
                <a:solidFill>
                  <a:schemeClr val="tx1"/>
                </a:solidFill>
              </a:rPr>
              <a:t> Financiers, the British Columbia Securities Commission and the Alberta Securities Commission and is a member of CIRO. MarketAxess Europe Limited (04017160), MarketAxess Capital Limited (09777893), and MarketAxess Post-Trade Limited (01917944) are incorporated in England and Wales, and are each </a:t>
            </a:r>
            <a:r>
              <a:rPr lang="en-US" sz="794" err="1">
                <a:solidFill>
                  <a:schemeClr val="tx1"/>
                </a:solidFill>
              </a:rPr>
              <a:t>authorised</a:t>
            </a:r>
            <a:r>
              <a:rPr lang="en-US" sz="794">
                <a:solidFill>
                  <a:schemeClr val="tx1"/>
                </a:solidFill>
              </a:rPr>
              <a:t> and regulated by the Financial Conduct Authority. MarketAxess NL B.V. (69592888) is incorporated in the Netherlands and is </a:t>
            </a:r>
            <a:r>
              <a:rPr lang="en-US" sz="794" err="1">
                <a:solidFill>
                  <a:schemeClr val="tx1"/>
                </a:solidFill>
              </a:rPr>
              <a:t>authorised</a:t>
            </a:r>
            <a:r>
              <a:rPr lang="en-US" sz="794">
                <a:solidFill>
                  <a:schemeClr val="tx1"/>
                </a:solidFill>
              </a:rPr>
              <a:t> and regulated by the </a:t>
            </a:r>
            <a:r>
              <a:rPr lang="en-US" sz="794" err="1">
                <a:solidFill>
                  <a:schemeClr val="tx1"/>
                </a:solidFill>
              </a:rPr>
              <a:t>Autoriteit</a:t>
            </a:r>
            <a:r>
              <a:rPr lang="en-US" sz="794">
                <a:solidFill>
                  <a:schemeClr val="tx1"/>
                </a:solidFill>
              </a:rPr>
              <a:t> </a:t>
            </a:r>
            <a:r>
              <a:rPr lang="en-US" sz="794" err="1">
                <a:solidFill>
                  <a:schemeClr val="tx1"/>
                </a:solidFill>
              </a:rPr>
              <a:t>Financiële</a:t>
            </a:r>
            <a:r>
              <a:rPr lang="en-US" sz="794">
                <a:solidFill>
                  <a:schemeClr val="tx1"/>
                </a:solidFill>
              </a:rPr>
              <a:t> </a:t>
            </a:r>
            <a:r>
              <a:rPr lang="en-US" sz="794" err="1">
                <a:solidFill>
                  <a:schemeClr val="tx1"/>
                </a:solidFill>
              </a:rPr>
              <a:t>Markten</a:t>
            </a:r>
            <a:r>
              <a:rPr lang="en-US" sz="794">
                <a:solidFill>
                  <a:schemeClr val="tx1"/>
                </a:solidFill>
              </a:rPr>
              <a:t>. MarketAxess Post-Trade B.V. (69597774) is incorporated in the Netherlands and is supervised by the European Securities and Markets Authority. MarketAxess Singapore Pte. Limited (201702319R) is incorporated in Singapore and </a:t>
            </a:r>
            <a:r>
              <a:rPr lang="en-US" sz="794" err="1">
                <a:solidFill>
                  <a:schemeClr val="tx1"/>
                </a:solidFill>
              </a:rPr>
              <a:t>recognised</a:t>
            </a:r>
            <a:r>
              <a:rPr lang="en-US" sz="794">
                <a:solidFill>
                  <a:schemeClr val="tx1"/>
                </a:solidFill>
              </a:rPr>
              <a:t> by the Monetary Authority of Singapore. MarketAxess is a trading name of the aforementioned entities.</a:t>
            </a:r>
          </a:p>
          <a:p>
            <a:pPr marL="0" indent="0" algn="just">
              <a:buNone/>
            </a:pPr>
            <a:r>
              <a:rPr lang="en-US" sz="794">
                <a:solidFill>
                  <a:schemeClr val="tx1"/>
                </a:solidFill>
              </a:rPr>
              <a:t>To the fullest extent permitted by applicable law, all warranties and representations are disclaimed. All information presented herein is considered to be accurate at the time of writing, provided "as is" with no express or implied representations or warranties—including without limitation in relation to fitness for purpose, accuracy, or completeness of contents. Whilst sources of information are believed to be reliable, MarketAxess does not independently verify information obtained from third party sources. The trading platforms, data products, and related services offered by MarketAxess are intended solely for institutional investors, broker-dealers, and other qualified market participants. Access to and use of our platforms and services is restricted to eligible institutional participants who meet applicable regulatory and eligibility requirements. Retail investors are not permitted to access or use our trading platforms or services. Nothing in these materials constitutes an offer, solicitation, or recommendation to buy or sell any securities or to enter into any transaction.</a:t>
            </a:r>
          </a:p>
          <a:p>
            <a:pPr marL="0" indent="0" algn="just">
              <a:buNone/>
            </a:pPr>
            <a:r>
              <a:rPr lang="en-US" sz="794">
                <a:solidFill>
                  <a:schemeClr val="tx1"/>
                </a:solidFill>
              </a:rPr>
              <a:t>For the purposes of clients accessing MarketAxess services from EU27 countries, this information is provided by MarketAxess NL B.V. and /or MarketAxess Post-Trade B.V., as appropriate.</a:t>
            </a:r>
          </a:p>
          <a:p>
            <a:pPr marL="0" marR="0" lvl="0" indent="0" algn="just" defTabSz="887553" rtl="0" eaLnBrk="1" fontAlgn="auto" latinLnBrk="0" hangingPunct="1">
              <a:lnSpc>
                <a:spcPct val="100000"/>
              </a:lnSpc>
              <a:spcBef>
                <a:spcPts val="1059"/>
              </a:spcBef>
              <a:spcAft>
                <a:spcPts val="0"/>
              </a:spcAft>
              <a:buClr>
                <a:srgbClr val="005487"/>
              </a:buClr>
              <a:buSzPct val="115000"/>
              <a:buFont typeface="Arial" panose="020B0604020202020204" pitchFamily="34" charset="0"/>
              <a:buNone/>
              <a:tabLst/>
              <a:defRPr/>
            </a:pPr>
            <a:r>
              <a:rPr lang="en-US" sz="794">
                <a:solidFill>
                  <a:schemeClr val="tx1"/>
                </a:solidFill>
              </a:rPr>
              <a:t>Proprietary and confidential information of the Company—all forms of copying prohibited. Further information on MarketAxess can be found on our website at </a:t>
            </a:r>
            <a:r>
              <a:rPr lang="en-US" sz="794">
                <a:solidFill>
                  <a:schemeClr val="accent1"/>
                </a:solidFill>
                <a:hlinkClick r:id="rId2">
                  <a:extLst>
                    <a:ext uri="{A12FA001-AC4F-418D-AE19-62706E023703}">
                      <ahyp:hlinkClr xmlns:ahyp="http://schemas.microsoft.com/office/drawing/2018/hyperlinkcolor" val="tx"/>
                    </a:ext>
                  </a:extLst>
                </a:hlinkClick>
              </a:rPr>
              <a:t>marketaxess.com</a:t>
            </a:r>
            <a:r>
              <a:rPr lang="en-US" sz="794">
                <a:solidFill>
                  <a:schemeClr val="tx1"/>
                </a:solidFill>
              </a:rPr>
              <a:t>.</a:t>
            </a:r>
          </a:p>
          <a:p>
            <a:pPr marL="0" indent="0" algn="just">
              <a:buNone/>
            </a:pPr>
            <a:r>
              <a:rPr lang="en-US" sz="794">
                <a:solidFill>
                  <a:schemeClr val="tx1"/>
                </a:solidFill>
              </a:rPr>
              <a:t>Additional disclaimer for South Korean recipients:</a:t>
            </a:r>
          </a:p>
          <a:p>
            <a:pPr marL="0" indent="0" algn="just">
              <a:buNone/>
            </a:pPr>
            <a:r>
              <a:rPr lang="en-US" sz="794">
                <a:solidFill>
                  <a:schemeClr val="tx1"/>
                </a:solidFill>
              </a:rPr>
              <a:t>The information contained in and accompanying this document is intended only for MarketAxess Participants, or prospects who are authorized business units with appropriate license to deal in Debt Securities, as defined under Article 12 (1) of the Financial Investment Services and Capital Markets Act of South Korea.  If you are not the intended recipient or have received it by mistake, please delete it from your system or destroy it. </a:t>
            </a:r>
          </a:p>
          <a:p>
            <a:pPr marL="0" indent="0" algn="just">
              <a:spcBef>
                <a:spcPts val="0"/>
              </a:spcBef>
              <a:buNone/>
            </a:pPr>
            <a:r>
              <a:rPr lang="ko-KR" altLang="en-US" sz="794">
                <a:solidFill>
                  <a:schemeClr val="tx1"/>
                </a:solidFill>
              </a:rPr>
              <a:t>이 문서에 포함되고 첨부 된 정보는 </a:t>
            </a:r>
            <a:r>
              <a:rPr lang="en-US" sz="794">
                <a:solidFill>
                  <a:schemeClr val="tx1"/>
                </a:solidFill>
              </a:rPr>
              <a:t>MarketAxess </a:t>
            </a:r>
            <a:r>
              <a:rPr lang="ko-KR" altLang="en-US" sz="794">
                <a:solidFill>
                  <a:schemeClr val="tx1"/>
                </a:solidFill>
              </a:rPr>
              <a:t>에 등록 된 참가자 또는 대한민국의 자본시장과 금융투자업에 관한 법률 제 </a:t>
            </a:r>
            <a:r>
              <a:rPr lang="en-US" altLang="ko-KR" sz="794">
                <a:solidFill>
                  <a:schemeClr val="tx1"/>
                </a:solidFill>
              </a:rPr>
              <a:t>12 </a:t>
            </a:r>
            <a:r>
              <a:rPr lang="ko-KR" altLang="en-US" sz="794">
                <a:solidFill>
                  <a:schemeClr val="tx1"/>
                </a:solidFill>
              </a:rPr>
              <a:t>조 </a:t>
            </a:r>
            <a:r>
              <a:rPr lang="en-US" altLang="ko-KR" sz="794">
                <a:solidFill>
                  <a:schemeClr val="tx1"/>
                </a:solidFill>
              </a:rPr>
              <a:t>(1) </a:t>
            </a:r>
            <a:r>
              <a:rPr lang="ko-KR" altLang="en-US" sz="794">
                <a:solidFill>
                  <a:schemeClr val="tx1"/>
                </a:solidFill>
              </a:rPr>
              <a:t>항에 정의 된 바와 같이 채무증권을 취급할 수 있는 금융투자업 인가를 받은 금융투자업자를 위한 것입니다</a:t>
            </a:r>
            <a:r>
              <a:rPr lang="en-US" altLang="ko-KR" sz="794">
                <a:solidFill>
                  <a:schemeClr val="tx1"/>
                </a:solidFill>
              </a:rPr>
              <a:t>.  </a:t>
            </a:r>
            <a:r>
              <a:rPr lang="ko-KR" altLang="en-US" sz="794">
                <a:solidFill>
                  <a:schemeClr val="tx1"/>
                </a:solidFill>
              </a:rPr>
              <a:t>해당 되는 수신자가 아니거나 실수로 받은 경우 시스템에서 삭제하거나 파기하십시오</a:t>
            </a:r>
            <a:r>
              <a:rPr lang="en-US" altLang="ko-KR" sz="794">
                <a:solidFill>
                  <a:schemeClr val="tx1"/>
                </a:solidFill>
              </a:rPr>
              <a:t>.</a:t>
            </a:r>
          </a:p>
          <a:p>
            <a:pPr marL="0" indent="0" algn="just">
              <a:buNone/>
            </a:pPr>
            <a:r>
              <a:rPr lang="en-US" sz="794">
                <a:solidFill>
                  <a:schemeClr val="tx1"/>
                </a:solidFill>
              </a:rPr>
              <a:t>Additional disclaimer for Chinese recipients:</a:t>
            </a:r>
          </a:p>
          <a:p>
            <a:pPr marL="0" indent="0" algn="just">
              <a:buNone/>
            </a:pPr>
            <a:r>
              <a:rPr lang="en-US" sz="794">
                <a:solidFill>
                  <a:schemeClr val="tx1"/>
                </a:solidFill>
              </a:rPr>
              <a:t>Any information contained in this document is provided for information purposes only. Nothing contained herein constitutes an invitation, offer or solicitation to engage in any investment, or is construed as MarketAxess engaging in any licensed business within the People’s Republic of China. In addition, nothing contained herein constitutes investment, legal, tax, accounting or other advice, nor should be relied upon in making an investment or other decision.</a:t>
            </a:r>
          </a:p>
          <a:p>
            <a:pPr marL="0" indent="0" algn="just">
              <a:spcBef>
                <a:spcPts val="0"/>
              </a:spcBef>
              <a:buNone/>
            </a:pPr>
            <a:r>
              <a:rPr lang="ja-JP" altLang="en-US" sz="794">
                <a:solidFill>
                  <a:schemeClr val="tx1"/>
                </a:solidFill>
              </a:rPr>
              <a:t>本文件包含的所有信息仅供您参考。 本文件包含的任何内容均不构成对您参与任何投资的邀请、要约或招揽，也不应被解释为 </a:t>
            </a:r>
            <a:r>
              <a:rPr lang="en-US" sz="794">
                <a:solidFill>
                  <a:schemeClr val="tx1"/>
                </a:solidFill>
              </a:rPr>
              <a:t>MarketAxess </a:t>
            </a:r>
            <a:r>
              <a:rPr lang="ja-JP" altLang="en-US" sz="794">
                <a:solidFill>
                  <a:schemeClr val="tx1"/>
                </a:solidFill>
              </a:rPr>
              <a:t>在中华人民共和国境内从事任何持牌业务。 此外，本文件包含的任何内容均不构成向您提供投资、法律、税务、会计或其他意见，您亦不应依赖本文件中的任何内容而作出任何投资或其他决定。</a:t>
            </a:r>
          </a:p>
        </p:txBody>
      </p:sp>
      <p:pic>
        <p:nvPicPr>
          <p:cNvPr id="5" name="Picture 4">
            <a:extLst>
              <a:ext uri="{FF2B5EF4-FFF2-40B4-BE49-F238E27FC236}">
                <a16:creationId xmlns:a16="http://schemas.microsoft.com/office/drawing/2014/main" id="{4BFB18D5-B732-4963-8D8E-6EBF4138DF68}"/>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gray">
          <a:xfrm>
            <a:off x="10630105" y="6357986"/>
            <a:ext cx="1077989" cy="198653"/>
          </a:xfrm>
          <a:prstGeom prst="rect">
            <a:avLst/>
          </a:prstGeom>
        </p:spPr>
      </p:pic>
    </p:spTree>
    <p:extLst>
      <p:ext uri="{BB962C8B-B14F-4D97-AF65-F5344CB8AC3E}">
        <p14:creationId xmlns:p14="http://schemas.microsoft.com/office/powerpoint/2010/main" val="383118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third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465513" y="1210235"/>
            <a:ext cx="6842873" cy="4975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6"/>
          </p:nvPr>
        </p:nvSpPr>
        <p:spPr>
          <a:xfrm>
            <a:off x="7574476" y="1210235"/>
            <a:ext cx="4154161" cy="4975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405D35D2-15D3-65AB-C3FB-5E52A1758E9B}"/>
              </a:ext>
            </a:extLst>
          </p:cNvPr>
          <p:cNvSpPr>
            <a:spLocks noGrp="1"/>
          </p:cNvSpPr>
          <p:nvPr>
            <p:ph type="title"/>
          </p:nvPr>
        </p:nvSpPr>
        <p:spPr/>
        <p:txBody>
          <a:bodyPr/>
          <a:lstStyle/>
          <a:p>
            <a:r>
              <a:rPr lang="en-US"/>
              <a:t>Click to edit Master title style</a:t>
            </a:r>
          </a:p>
        </p:txBody>
      </p:sp>
      <p:sp>
        <p:nvSpPr>
          <p:cNvPr id="10" name="Footer Placeholder 9">
            <a:extLst>
              <a:ext uri="{FF2B5EF4-FFF2-40B4-BE49-F238E27FC236}">
                <a16:creationId xmlns:a16="http://schemas.microsoft.com/office/drawing/2014/main" id="{48BBF4C3-F7F5-4D1F-D294-25F7B0466362}"/>
              </a:ext>
            </a:extLst>
          </p:cNvPr>
          <p:cNvSpPr>
            <a:spLocks noGrp="1"/>
          </p:cNvSpPr>
          <p:nvPr>
            <p:ph type="ftr" sz="quarter" idx="18"/>
          </p:nvPr>
        </p:nvSpPr>
        <p:spPr/>
        <p:txBody>
          <a:bodyPr/>
          <a:lstStyle/>
          <a:p>
            <a:pPr>
              <a:lnSpc>
                <a:spcPct val="85000"/>
              </a:lnSpc>
              <a:buSzPct val="115000"/>
              <a:buFont typeface="+mj-lt"/>
              <a:buAutoNum type="arabicPeriod"/>
            </a:pPr>
            <a:endParaRPr lang="en-US"/>
          </a:p>
        </p:txBody>
      </p:sp>
      <p:sp>
        <p:nvSpPr>
          <p:cNvPr id="11" name="Slide Number Placeholder 10">
            <a:extLst>
              <a:ext uri="{FF2B5EF4-FFF2-40B4-BE49-F238E27FC236}">
                <a16:creationId xmlns:a16="http://schemas.microsoft.com/office/drawing/2014/main" id="{5F8E1768-E8C8-A77B-BD7A-4837F51EF94B}"/>
              </a:ext>
            </a:extLst>
          </p:cNvPr>
          <p:cNvSpPr>
            <a:spLocks noGrp="1"/>
          </p:cNvSpPr>
          <p:nvPr>
            <p:ph type="sldNum" sz="quarter" idx="19"/>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2625560857"/>
      </p:ext>
    </p:extLst>
  </p:cSld>
  <p:clrMapOvr>
    <a:masterClrMapping/>
  </p:clrMapOvr>
  <p:extLst>
    <p:ext uri="{DCECCB84-F9BA-43D5-87BE-67443E8EF086}">
      <p15:sldGuideLst xmlns:p15="http://schemas.microsoft.com/office/powerpoint/2012/main">
        <p15:guide id="1" pos="5408">
          <p15:clr>
            <a:srgbClr val="FBAE40"/>
          </p15:clr>
        </p15:guide>
        <p15:guide id="2" pos="52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third">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465513" y="1210235"/>
            <a:ext cx="4151311" cy="4975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6"/>
          </p:nvPr>
        </p:nvSpPr>
        <p:spPr>
          <a:xfrm>
            <a:off x="4885765" y="1210235"/>
            <a:ext cx="6843993" cy="4975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3" name="Title 2">
            <a:extLst>
              <a:ext uri="{FF2B5EF4-FFF2-40B4-BE49-F238E27FC236}">
                <a16:creationId xmlns:a16="http://schemas.microsoft.com/office/drawing/2014/main" id="{ECD44207-B287-F12E-B5E8-3E14AA38CF5C}"/>
              </a:ext>
            </a:extLst>
          </p:cNvPr>
          <p:cNvSpPr>
            <a:spLocks noGrp="1"/>
          </p:cNvSpPr>
          <p:nvPr>
            <p:ph type="title"/>
          </p:nvPr>
        </p:nvSpPr>
        <p:spPr/>
        <p:txBody>
          <a:bodyPr/>
          <a:lstStyle/>
          <a:p>
            <a:r>
              <a:rPr lang="en-US"/>
              <a:t>Click to edit Master title style</a:t>
            </a:r>
          </a:p>
        </p:txBody>
      </p:sp>
      <p:sp>
        <p:nvSpPr>
          <p:cNvPr id="10" name="Footer Placeholder 9">
            <a:extLst>
              <a:ext uri="{FF2B5EF4-FFF2-40B4-BE49-F238E27FC236}">
                <a16:creationId xmlns:a16="http://schemas.microsoft.com/office/drawing/2014/main" id="{C1296D4D-E8B2-D3D7-E8B6-CA4BE30B74A8}"/>
              </a:ext>
            </a:extLst>
          </p:cNvPr>
          <p:cNvSpPr>
            <a:spLocks noGrp="1"/>
          </p:cNvSpPr>
          <p:nvPr>
            <p:ph type="ftr" sz="quarter" idx="18"/>
          </p:nvPr>
        </p:nvSpPr>
        <p:spPr/>
        <p:txBody>
          <a:bodyPr/>
          <a:lstStyle/>
          <a:p>
            <a:pPr>
              <a:lnSpc>
                <a:spcPct val="85000"/>
              </a:lnSpc>
              <a:buSzPct val="115000"/>
              <a:buFont typeface="+mj-lt"/>
              <a:buAutoNum type="arabicPeriod"/>
            </a:pPr>
            <a:endParaRPr lang="en-US"/>
          </a:p>
        </p:txBody>
      </p:sp>
      <p:sp>
        <p:nvSpPr>
          <p:cNvPr id="11" name="Slide Number Placeholder 10">
            <a:extLst>
              <a:ext uri="{FF2B5EF4-FFF2-40B4-BE49-F238E27FC236}">
                <a16:creationId xmlns:a16="http://schemas.microsoft.com/office/drawing/2014/main" id="{3DC629E1-FF72-8899-9DBF-F2C7956B57F3}"/>
              </a:ext>
            </a:extLst>
          </p:cNvPr>
          <p:cNvSpPr>
            <a:spLocks noGrp="1"/>
          </p:cNvSpPr>
          <p:nvPr>
            <p:ph type="sldNum" sz="quarter" idx="19"/>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1772789315"/>
      </p:ext>
    </p:extLst>
  </p:cSld>
  <p:clrMapOvr>
    <a:masterClrMapping/>
  </p:clrMapOvr>
  <p:extLst>
    <p:ext uri="{DCECCB84-F9BA-43D5-87BE-67443E8EF086}">
      <p15:sldGuideLst xmlns:p15="http://schemas.microsoft.com/office/powerpoint/2012/main">
        <p15:guide id="1" pos="3488">
          <p15:clr>
            <a:srgbClr val="FBAE40"/>
          </p15:clr>
        </p15:guide>
        <p15:guide id="2" pos="32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Left Two Right">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E1C259F7-F9BD-4792-D9A2-0FC921E8923D}"/>
              </a:ext>
            </a:extLst>
          </p:cNvPr>
          <p:cNvSpPr>
            <a:spLocks noGrp="1"/>
          </p:cNvSpPr>
          <p:nvPr>
            <p:ph sz="quarter" idx="20"/>
          </p:nvPr>
        </p:nvSpPr>
        <p:spPr>
          <a:xfrm>
            <a:off x="465513" y="1210235"/>
            <a:ext cx="5499287" cy="4975412"/>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0" name="Content Placeholder 13">
            <a:extLst>
              <a:ext uri="{FF2B5EF4-FFF2-40B4-BE49-F238E27FC236}">
                <a16:creationId xmlns:a16="http://schemas.microsoft.com/office/drawing/2014/main" id="{F63A3F8E-AF83-1D36-57E9-53CA4F160CD3}"/>
              </a:ext>
            </a:extLst>
          </p:cNvPr>
          <p:cNvSpPr>
            <a:spLocks noGrp="1"/>
          </p:cNvSpPr>
          <p:nvPr>
            <p:ph sz="quarter" idx="21"/>
          </p:nvPr>
        </p:nvSpPr>
        <p:spPr>
          <a:xfrm>
            <a:off x="6230471" y="1210235"/>
            <a:ext cx="5499287"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2" name="Content Placeholder 17">
            <a:extLst>
              <a:ext uri="{FF2B5EF4-FFF2-40B4-BE49-F238E27FC236}">
                <a16:creationId xmlns:a16="http://schemas.microsoft.com/office/drawing/2014/main" id="{F722E042-1F2D-BE22-D168-2DE4FA9BCF15}"/>
              </a:ext>
            </a:extLst>
          </p:cNvPr>
          <p:cNvSpPr>
            <a:spLocks noGrp="1"/>
          </p:cNvSpPr>
          <p:nvPr>
            <p:ph sz="quarter" idx="23"/>
          </p:nvPr>
        </p:nvSpPr>
        <p:spPr>
          <a:xfrm>
            <a:off x="6229073" y="3832412"/>
            <a:ext cx="5497416" cy="2351134"/>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8"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9" name="Title 8">
            <a:extLst>
              <a:ext uri="{FF2B5EF4-FFF2-40B4-BE49-F238E27FC236}">
                <a16:creationId xmlns:a16="http://schemas.microsoft.com/office/drawing/2014/main" id="{8C35F88C-E893-E8EE-1B18-AF745C1FEEEC}"/>
              </a:ext>
            </a:extLst>
          </p:cNvPr>
          <p:cNvSpPr>
            <a:spLocks noGrp="1"/>
          </p:cNvSpPr>
          <p:nvPr>
            <p:ph type="title"/>
          </p:nvPr>
        </p:nvSpPr>
        <p:spPr/>
        <p:txBody>
          <a:bodyPr/>
          <a:lstStyle/>
          <a:p>
            <a:r>
              <a:rPr lang="en-US"/>
              <a:t>Click to edit Master title style</a:t>
            </a:r>
          </a:p>
        </p:txBody>
      </p:sp>
      <p:sp>
        <p:nvSpPr>
          <p:cNvPr id="15" name="Footer Placeholder 14">
            <a:extLst>
              <a:ext uri="{FF2B5EF4-FFF2-40B4-BE49-F238E27FC236}">
                <a16:creationId xmlns:a16="http://schemas.microsoft.com/office/drawing/2014/main" id="{160155D9-14EE-E5A0-F360-5077F5120C78}"/>
              </a:ext>
            </a:extLst>
          </p:cNvPr>
          <p:cNvSpPr>
            <a:spLocks noGrp="1"/>
          </p:cNvSpPr>
          <p:nvPr>
            <p:ph type="ftr" sz="quarter" idx="25"/>
          </p:nvPr>
        </p:nvSpPr>
        <p:spPr/>
        <p:txBody>
          <a:bodyPr/>
          <a:lstStyle/>
          <a:p>
            <a:pPr>
              <a:lnSpc>
                <a:spcPct val="85000"/>
              </a:lnSpc>
              <a:buSzPct val="115000"/>
              <a:buFont typeface="+mj-lt"/>
              <a:buAutoNum type="arabicPeriod"/>
            </a:pPr>
            <a:endParaRPr lang="en-US"/>
          </a:p>
        </p:txBody>
      </p:sp>
      <p:sp>
        <p:nvSpPr>
          <p:cNvPr id="16" name="Slide Number Placeholder 15">
            <a:extLst>
              <a:ext uri="{FF2B5EF4-FFF2-40B4-BE49-F238E27FC236}">
                <a16:creationId xmlns:a16="http://schemas.microsoft.com/office/drawing/2014/main" id="{F2384BB2-8E71-1FF1-9515-2E572B2408A0}"/>
              </a:ext>
            </a:extLst>
          </p:cNvPr>
          <p:cNvSpPr>
            <a:spLocks noGrp="1"/>
          </p:cNvSpPr>
          <p:nvPr>
            <p:ph type="sldNum" sz="quarter" idx="26"/>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4032185704"/>
      </p:ext>
    </p:extLst>
  </p:cSld>
  <p:clrMapOvr>
    <a:masterClrMapping/>
  </p:clrMapOvr>
  <p:extLst>
    <p:ext uri="{DCECCB84-F9BA-43D5-87BE-67443E8EF086}">
      <p15:sldGuideLst xmlns:p15="http://schemas.microsoft.com/office/powerpoint/2012/main">
        <p15:guide id="1" pos="4256">
          <p15:clr>
            <a:srgbClr val="FBAE40"/>
          </p15:clr>
        </p15:guide>
        <p15:guide id="2" pos="44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Left One Right">
    <p:spTree>
      <p:nvGrpSpPr>
        <p:cNvPr id="1" name=""/>
        <p:cNvGrpSpPr/>
        <p:nvPr/>
      </p:nvGrpSpPr>
      <p:grpSpPr>
        <a:xfrm>
          <a:off x="0" y="0"/>
          <a:ext cx="0" cy="0"/>
          <a:chOff x="0" y="0"/>
          <a:chExt cx="0" cy="0"/>
        </a:xfrm>
      </p:grpSpPr>
      <p:sp>
        <p:nvSpPr>
          <p:cNvPr id="11" name="Content Placeholder 15">
            <a:extLst>
              <a:ext uri="{FF2B5EF4-FFF2-40B4-BE49-F238E27FC236}">
                <a16:creationId xmlns:a16="http://schemas.microsoft.com/office/drawing/2014/main" id="{18077161-D73C-2258-7B7A-19419A2AACA1}"/>
              </a:ext>
            </a:extLst>
          </p:cNvPr>
          <p:cNvSpPr>
            <a:spLocks noGrp="1"/>
          </p:cNvSpPr>
          <p:nvPr>
            <p:ph sz="quarter" idx="17"/>
          </p:nvPr>
        </p:nvSpPr>
        <p:spPr>
          <a:xfrm>
            <a:off x="465513" y="1210235"/>
            <a:ext cx="5496017" cy="23511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2" name="Content Placeholder 5">
            <a:extLst>
              <a:ext uri="{FF2B5EF4-FFF2-40B4-BE49-F238E27FC236}">
                <a16:creationId xmlns:a16="http://schemas.microsoft.com/office/drawing/2014/main" id="{C4F2656E-1333-3E93-ECAB-8B51EF12824C}"/>
              </a:ext>
            </a:extLst>
          </p:cNvPr>
          <p:cNvSpPr>
            <a:spLocks noGrp="1"/>
          </p:cNvSpPr>
          <p:nvPr>
            <p:ph sz="quarter" idx="21"/>
          </p:nvPr>
        </p:nvSpPr>
        <p:spPr>
          <a:xfrm>
            <a:off x="462243" y="3832412"/>
            <a:ext cx="5499287"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0" name="Content Placeholder 13">
            <a:extLst>
              <a:ext uri="{FF2B5EF4-FFF2-40B4-BE49-F238E27FC236}">
                <a16:creationId xmlns:a16="http://schemas.microsoft.com/office/drawing/2014/main" id="{FADDF275-E11D-F8B5-A323-1CFE46C03BC8}"/>
              </a:ext>
            </a:extLst>
          </p:cNvPr>
          <p:cNvSpPr>
            <a:spLocks noGrp="1"/>
          </p:cNvSpPr>
          <p:nvPr>
            <p:ph sz="quarter" idx="22"/>
          </p:nvPr>
        </p:nvSpPr>
        <p:spPr>
          <a:xfrm>
            <a:off x="6230471" y="1210235"/>
            <a:ext cx="5499287" cy="4975412"/>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8"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9" name="Title 8">
            <a:extLst>
              <a:ext uri="{FF2B5EF4-FFF2-40B4-BE49-F238E27FC236}">
                <a16:creationId xmlns:a16="http://schemas.microsoft.com/office/drawing/2014/main" id="{8C35F88C-E893-E8EE-1B18-AF745C1FEEEC}"/>
              </a:ext>
            </a:extLst>
          </p:cNvPr>
          <p:cNvSpPr>
            <a:spLocks noGrp="1"/>
          </p:cNvSpPr>
          <p:nvPr>
            <p:ph type="title"/>
          </p:nvPr>
        </p:nvSpPr>
        <p:spPr/>
        <p:txBody>
          <a:bodyPr/>
          <a:lstStyle/>
          <a:p>
            <a:r>
              <a:rPr lang="en-US"/>
              <a:t>Click to edit Master title style</a:t>
            </a:r>
          </a:p>
        </p:txBody>
      </p:sp>
      <p:sp>
        <p:nvSpPr>
          <p:cNvPr id="15" name="Footer Placeholder 14">
            <a:extLst>
              <a:ext uri="{FF2B5EF4-FFF2-40B4-BE49-F238E27FC236}">
                <a16:creationId xmlns:a16="http://schemas.microsoft.com/office/drawing/2014/main" id="{E7EBB2E6-2149-23BA-C948-CE3CE5A13987}"/>
              </a:ext>
            </a:extLst>
          </p:cNvPr>
          <p:cNvSpPr>
            <a:spLocks noGrp="1"/>
          </p:cNvSpPr>
          <p:nvPr>
            <p:ph type="ftr" sz="quarter" idx="24"/>
          </p:nvPr>
        </p:nvSpPr>
        <p:spPr/>
        <p:txBody>
          <a:bodyPr/>
          <a:lstStyle/>
          <a:p>
            <a:pPr>
              <a:lnSpc>
                <a:spcPct val="85000"/>
              </a:lnSpc>
              <a:buSzPct val="115000"/>
              <a:buFont typeface="+mj-lt"/>
              <a:buAutoNum type="arabicPeriod"/>
            </a:pPr>
            <a:endParaRPr lang="en-US"/>
          </a:p>
        </p:txBody>
      </p:sp>
      <p:sp>
        <p:nvSpPr>
          <p:cNvPr id="16" name="Slide Number Placeholder 15">
            <a:extLst>
              <a:ext uri="{FF2B5EF4-FFF2-40B4-BE49-F238E27FC236}">
                <a16:creationId xmlns:a16="http://schemas.microsoft.com/office/drawing/2014/main" id="{93FEB04D-E716-EA03-20DC-3128F0492540}"/>
              </a:ext>
            </a:extLst>
          </p:cNvPr>
          <p:cNvSpPr>
            <a:spLocks noGrp="1"/>
          </p:cNvSpPr>
          <p:nvPr>
            <p:ph type="sldNum" sz="quarter" idx="25"/>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3517313038"/>
      </p:ext>
    </p:extLst>
  </p:cSld>
  <p:clrMapOvr>
    <a:masterClrMapping/>
  </p:clrMapOvr>
  <p:extLst>
    <p:ext uri="{DCECCB84-F9BA-43D5-87BE-67443E8EF086}">
      <p15:sldGuideLst xmlns:p15="http://schemas.microsoft.com/office/powerpoint/2012/main">
        <p15:guide id="1" pos="4256">
          <p15:clr>
            <a:srgbClr val="FBAE40"/>
          </p15:clr>
        </p15:guide>
        <p15:guide id="2" pos="44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6" name="Content Placeholder 5"/>
          <p:cNvSpPr>
            <a:spLocks noGrp="1"/>
          </p:cNvSpPr>
          <p:nvPr>
            <p:ph sz="quarter" idx="15"/>
          </p:nvPr>
        </p:nvSpPr>
        <p:spPr>
          <a:xfrm>
            <a:off x="465513" y="1210235"/>
            <a:ext cx="5499287"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4" name="Content Placeholder 13"/>
          <p:cNvSpPr>
            <a:spLocks noGrp="1"/>
          </p:cNvSpPr>
          <p:nvPr>
            <p:ph sz="quarter" idx="16"/>
          </p:nvPr>
        </p:nvSpPr>
        <p:spPr>
          <a:xfrm>
            <a:off x="6230471" y="1210235"/>
            <a:ext cx="5499287"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6" name="Content Placeholder 15"/>
          <p:cNvSpPr>
            <a:spLocks noGrp="1"/>
          </p:cNvSpPr>
          <p:nvPr>
            <p:ph sz="quarter" idx="17"/>
          </p:nvPr>
        </p:nvSpPr>
        <p:spPr>
          <a:xfrm>
            <a:off x="465513" y="3832412"/>
            <a:ext cx="5496017" cy="23511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8" name="Content Placeholder 17"/>
          <p:cNvSpPr>
            <a:spLocks noGrp="1"/>
          </p:cNvSpPr>
          <p:nvPr>
            <p:ph sz="quarter" idx="18"/>
          </p:nvPr>
        </p:nvSpPr>
        <p:spPr>
          <a:xfrm>
            <a:off x="6229073" y="3832412"/>
            <a:ext cx="5497416" cy="2351134"/>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0"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cxnSp>
        <p:nvCxnSpPr>
          <p:cNvPr id="3" name="Straight Connector 2">
            <a:extLst>
              <a:ext uri="{FF2B5EF4-FFF2-40B4-BE49-F238E27FC236}">
                <a16:creationId xmlns:a16="http://schemas.microsoft.com/office/drawing/2014/main" id="{4F92F1DA-08C9-73D3-1154-B1ED344A82EA}"/>
              </a:ext>
            </a:extLst>
          </p:cNvPr>
          <p:cNvCxnSpPr>
            <a:cxnSpLocks/>
          </p:cNvCxnSpPr>
          <p:nvPr userDrawn="1"/>
        </p:nvCxnSpPr>
        <p:spPr>
          <a:xfrm>
            <a:off x="6096000" y="1210235"/>
            <a:ext cx="0" cy="4975412"/>
          </a:xfrm>
          <a:prstGeom prst="line">
            <a:avLst/>
          </a:prstGeom>
          <a:ln w="6350">
            <a:solidFill>
              <a:srgbClr val="B2B2B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983A70-1C4F-A28C-EFB8-AD59D19B0B98}"/>
              </a:ext>
            </a:extLst>
          </p:cNvPr>
          <p:cNvCxnSpPr/>
          <p:nvPr userDrawn="1"/>
        </p:nvCxnSpPr>
        <p:spPr>
          <a:xfrm flipH="1">
            <a:off x="461818" y="3697941"/>
            <a:ext cx="11268364" cy="0"/>
          </a:xfrm>
          <a:prstGeom prst="line">
            <a:avLst/>
          </a:prstGeom>
          <a:ln w="6350">
            <a:solidFill>
              <a:srgbClr val="B2B2B2"/>
            </a:solidFill>
          </a:ln>
          <a:effectLst/>
        </p:spPr>
        <p:style>
          <a:lnRef idx="2">
            <a:schemeClr val="accent1"/>
          </a:lnRef>
          <a:fillRef idx="0">
            <a:schemeClr val="accent1"/>
          </a:fillRef>
          <a:effectRef idx="1">
            <a:schemeClr val="accent1"/>
          </a:effectRef>
          <a:fontRef idx="minor">
            <a:schemeClr val="tx1"/>
          </a:fontRef>
        </p:style>
      </p:cxnSp>
      <p:sp>
        <p:nvSpPr>
          <p:cNvPr id="8" name="Title 7">
            <a:extLst>
              <a:ext uri="{FF2B5EF4-FFF2-40B4-BE49-F238E27FC236}">
                <a16:creationId xmlns:a16="http://schemas.microsoft.com/office/drawing/2014/main" id="{5E5A6C06-F9F5-25C8-B45D-ADC2E98432A9}"/>
              </a:ext>
            </a:extLst>
          </p:cNvPr>
          <p:cNvSpPr>
            <a:spLocks noGrp="1"/>
          </p:cNvSpPr>
          <p:nvPr>
            <p:ph type="title"/>
          </p:nvPr>
        </p:nvSpPr>
        <p:spPr/>
        <p:txBody>
          <a:bodyPr/>
          <a:lstStyle/>
          <a:p>
            <a:r>
              <a:rPr lang="en-US"/>
              <a:t>Click to edit Master title style</a:t>
            </a:r>
          </a:p>
        </p:txBody>
      </p:sp>
      <p:sp>
        <p:nvSpPr>
          <p:cNvPr id="11" name="Footer Placeholder 10">
            <a:extLst>
              <a:ext uri="{FF2B5EF4-FFF2-40B4-BE49-F238E27FC236}">
                <a16:creationId xmlns:a16="http://schemas.microsoft.com/office/drawing/2014/main" id="{F53B4993-1D31-D621-543A-05CBD4B13AC4}"/>
              </a:ext>
            </a:extLst>
          </p:cNvPr>
          <p:cNvSpPr>
            <a:spLocks noGrp="1"/>
          </p:cNvSpPr>
          <p:nvPr>
            <p:ph type="ftr" sz="quarter" idx="20"/>
          </p:nvPr>
        </p:nvSpPr>
        <p:spPr/>
        <p:txBody>
          <a:bodyPr/>
          <a:lstStyle/>
          <a:p>
            <a:pPr>
              <a:lnSpc>
                <a:spcPct val="85000"/>
              </a:lnSpc>
              <a:buSzPct val="115000"/>
              <a:buFont typeface="+mj-lt"/>
              <a:buAutoNum type="arabicPeriod"/>
            </a:pPr>
            <a:endParaRPr lang="en-US"/>
          </a:p>
        </p:txBody>
      </p:sp>
      <p:sp>
        <p:nvSpPr>
          <p:cNvPr id="12" name="Slide Number Placeholder 11">
            <a:extLst>
              <a:ext uri="{FF2B5EF4-FFF2-40B4-BE49-F238E27FC236}">
                <a16:creationId xmlns:a16="http://schemas.microsoft.com/office/drawing/2014/main" id="{AF465797-CD43-311C-6D8B-EC4512334D30}"/>
              </a:ext>
            </a:extLst>
          </p:cNvPr>
          <p:cNvSpPr>
            <a:spLocks noGrp="1"/>
          </p:cNvSpPr>
          <p:nvPr>
            <p:ph type="sldNum" sz="quarter" idx="21"/>
          </p:nvPr>
        </p:nvSpPr>
        <p:spPr/>
        <p:txBody>
          <a:bodyPr/>
          <a:lstStyle/>
          <a:p>
            <a:fld id="{7279A903-0BE0-46E0-A588-D4772A145928}" type="slidenum">
              <a:rPr lang="en-US" smtClean="0"/>
              <a:pPr/>
              <a:t>‹#›</a:t>
            </a:fld>
            <a:endParaRPr lang="en-US"/>
          </a:p>
        </p:txBody>
      </p:sp>
    </p:spTree>
    <p:extLst>
      <p:ext uri="{BB962C8B-B14F-4D97-AF65-F5344CB8AC3E}">
        <p14:creationId xmlns:p14="http://schemas.microsoft.com/office/powerpoint/2010/main" val="1702935811"/>
      </p:ext>
    </p:extLst>
  </p:cSld>
  <p:clrMapOvr>
    <a:masterClrMapping/>
  </p:clrMapOvr>
  <p:extLst>
    <p:ext uri="{DCECCB84-F9BA-43D5-87BE-67443E8EF086}">
      <p15:sldGuideLst xmlns:p15="http://schemas.microsoft.com/office/powerpoint/2012/main">
        <p15:guide id="1" pos="4256">
          <p15:clr>
            <a:srgbClr val="FBAE40"/>
          </p15:clr>
        </p15:guide>
        <p15:guide id="2" orient="horz" pos="2544">
          <p15:clr>
            <a:srgbClr val="FBAE40"/>
          </p15:clr>
        </p15:guide>
        <p15:guide id="3" orient="horz" pos="2736">
          <p15:clr>
            <a:srgbClr val="FBAE40"/>
          </p15:clr>
        </p15:guide>
        <p15:guide id="4" pos="44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ntent (no lines)">
    <p:spTree>
      <p:nvGrpSpPr>
        <p:cNvPr id="1" name=""/>
        <p:cNvGrpSpPr/>
        <p:nvPr/>
      </p:nvGrpSpPr>
      <p:grpSpPr>
        <a:xfrm>
          <a:off x="0" y="0"/>
          <a:ext cx="0" cy="0"/>
          <a:chOff x="0" y="0"/>
          <a:chExt cx="0" cy="0"/>
        </a:xfrm>
      </p:grpSpPr>
      <p:sp>
        <p:nvSpPr>
          <p:cNvPr id="6" name="Content Placeholder 5"/>
          <p:cNvSpPr>
            <a:spLocks noGrp="1"/>
          </p:cNvSpPr>
          <p:nvPr>
            <p:ph sz="quarter" idx="15"/>
          </p:nvPr>
        </p:nvSpPr>
        <p:spPr>
          <a:xfrm>
            <a:off x="465513" y="1210235"/>
            <a:ext cx="5499287"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4" name="Content Placeholder 13"/>
          <p:cNvSpPr>
            <a:spLocks noGrp="1"/>
          </p:cNvSpPr>
          <p:nvPr>
            <p:ph sz="quarter" idx="16"/>
          </p:nvPr>
        </p:nvSpPr>
        <p:spPr>
          <a:xfrm>
            <a:off x="6230471" y="1210235"/>
            <a:ext cx="5499287" cy="23532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6" name="Content Placeholder 15"/>
          <p:cNvSpPr>
            <a:spLocks noGrp="1"/>
          </p:cNvSpPr>
          <p:nvPr>
            <p:ph sz="quarter" idx="17"/>
          </p:nvPr>
        </p:nvSpPr>
        <p:spPr>
          <a:xfrm>
            <a:off x="465513" y="3832412"/>
            <a:ext cx="5496017" cy="2351135"/>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8" name="Content Placeholder 17"/>
          <p:cNvSpPr>
            <a:spLocks noGrp="1"/>
          </p:cNvSpPr>
          <p:nvPr>
            <p:ph sz="quarter" idx="18"/>
          </p:nvPr>
        </p:nvSpPr>
        <p:spPr>
          <a:xfrm>
            <a:off x="6229073" y="3832412"/>
            <a:ext cx="5497416" cy="2351134"/>
          </a:xfrm>
        </p:spPr>
        <p:txBody>
          <a:bodyPr vert="horz" lIns="0" tIns="0" rIns="0" bIns="0" rtlCol="0">
            <a:noAutofit/>
          </a:bodyPr>
          <a:lstStyle>
            <a:lvl1pPr>
              <a:defRPr lang="en-US" sz="1412" dirty="0"/>
            </a:lvl1pPr>
            <a:lvl2pPr>
              <a:defRPr lang="en-US" sz="1235" dirty="0"/>
            </a:lvl2pPr>
            <a:lvl3pPr>
              <a:defRPr lang="en-US" sz="1059" dirty="0"/>
            </a:lvl3pPr>
            <a:lvl4pPr>
              <a:defRPr lang="en-US" sz="1324" dirty="0"/>
            </a:lvl4pPr>
            <a:lvl5pPr>
              <a:defRPr lang="en-US" sz="1412" dirty="0"/>
            </a:lvl5pPr>
          </a:lstStyle>
          <a:p>
            <a:pPr marL="100858" lvl="0" indent="-100858"/>
            <a:r>
              <a:rPr lang="en-US"/>
              <a:t>Click to edit Master text styles</a:t>
            </a:r>
          </a:p>
          <a:p>
            <a:pPr marL="100858" lvl="1" indent="-100858"/>
            <a:r>
              <a:rPr lang="en-US"/>
              <a:t>Second level</a:t>
            </a:r>
          </a:p>
          <a:p>
            <a:pPr marL="100858" lvl="2" indent="-100858"/>
            <a:r>
              <a:rPr lang="en-US"/>
              <a:t>Third level</a:t>
            </a:r>
          </a:p>
          <a:p>
            <a:pPr marL="100858" lvl="3" indent="-100858"/>
            <a:r>
              <a:rPr lang="en-US"/>
              <a:t>Fourth level</a:t>
            </a:r>
          </a:p>
          <a:p>
            <a:pPr marL="100858" lvl="4" indent="-100858"/>
            <a:r>
              <a:rPr lang="en-US"/>
              <a:t>Fifth level</a:t>
            </a:r>
          </a:p>
        </p:txBody>
      </p:sp>
      <p:sp>
        <p:nvSpPr>
          <p:cNvPr id="10" name="Slide Number Placeholder 5"/>
          <p:cNvSpPr txBox="1">
            <a:spLocks/>
          </p:cNvSpPr>
          <p:nvPr userDrawn="1"/>
        </p:nvSpPr>
        <p:spPr>
          <a:xfrm>
            <a:off x="11598744" y="6406199"/>
            <a:ext cx="133050" cy="135743"/>
          </a:xfrm>
          <a:prstGeom prst="rect">
            <a:avLst/>
          </a:prstGeom>
        </p:spPr>
        <p:txBody>
          <a:bodyPr vert="horz" wrap="none" lIns="0" tIns="0" rIns="0" bIns="0" rtlCol="0" anchor="ctr">
            <a:spAutoFit/>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79A903-0BE0-46E0-A588-D4772A145928}" type="slidenum">
              <a:rPr lang="en-US" sz="882" smtClean="0">
                <a:solidFill>
                  <a:schemeClr val="accent6"/>
                </a:solidFill>
              </a:rPr>
              <a:pPr/>
              <a:t>‹#›</a:t>
            </a:fld>
            <a:endParaRPr lang="en-US" sz="882">
              <a:solidFill>
                <a:schemeClr val="accent6"/>
              </a:solidFill>
            </a:endParaRPr>
          </a:p>
        </p:txBody>
      </p:sp>
      <p:sp>
        <p:nvSpPr>
          <p:cNvPr id="4" name="Footer Placeholder 3">
            <a:extLst>
              <a:ext uri="{FF2B5EF4-FFF2-40B4-BE49-F238E27FC236}">
                <a16:creationId xmlns:a16="http://schemas.microsoft.com/office/drawing/2014/main" id="{A9FD2148-67CD-4FEE-9936-85678DFCC7A4}"/>
              </a:ext>
            </a:extLst>
          </p:cNvPr>
          <p:cNvSpPr>
            <a:spLocks noGrp="1"/>
          </p:cNvSpPr>
          <p:nvPr>
            <p:ph type="ftr" sz="quarter" idx="20"/>
          </p:nvPr>
        </p:nvSpPr>
        <p:spPr/>
        <p:txBody>
          <a:bodyPr/>
          <a:lstStyle/>
          <a:p>
            <a:pPr>
              <a:lnSpc>
                <a:spcPct val="85000"/>
              </a:lnSpc>
              <a:buClr>
                <a:srgbClr val="005487"/>
              </a:buClr>
              <a:buSzPct val="115000"/>
              <a:buFont typeface="+mj-lt"/>
              <a:buAutoNum type="arabicPeriod"/>
            </a:pPr>
            <a:endParaRPr lang="en-US"/>
          </a:p>
        </p:txBody>
      </p:sp>
      <p:sp>
        <p:nvSpPr>
          <p:cNvPr id="5" name="Slide Number Placeholder 4">
            <a:extLst>
              <a:ext uri="{FF2B5EF4-FFF2-40B4-BE49-F238E27FC236}">
                <a16:creationId xmlns:a16="http://schemas.microsoft.com/office/drawing/2014/main" id="{26A067C1-5DE0-4919-BAFD-2029E8984461}"/>
              </a:ext>
            </a:extLst>
          </p:cNvPr>
          <p:cNvSpPr>
            <a:spLocks noGrp="1"/>
          </p:cNvSpPr>
          <p:nvPr>
            <p:ph type="sldNum" sz="quarter" idx="21"/>
          </p:nvPr>
        </p:nvSpPr>
        <p:spPr/>
        <p:txBody>
          <a:bodyPr/>
          <a:lstStyle/>
          <a:p>
            <a:fld id="{7279A903-0BE0-46E0-A588-D4772A145928}" type="slidenum">
              <a:rPr lang="en-US" smtClean="0"/>
              <a:pPr/>
              <a:t>‹#›</a:t>
            </a:fld>
            <a:endParaRPr lang="en-US"/>
          </a:p>
        </p:txBody>
      </p:sp>
      <p:sp>
        <p:nvSpPr>
          <p:cNvPr id="3" name="Title 2">
            <a:extLst>
              <a:ext uri="{FF2B5EF4-FFF2-40B4-BE49-F238E27FC236}">
                <a16:creationId xmlns:a16="http://schemas.microsoft.com/office/drawing/2014/main" id="{79E119E6-EECD-F9EE-5F08-C8DB7DC0E1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9804171"/>
      </p:ext>
    </p:extLst>
  </p:cSld>
  <p:clrMapOvr>
    <a:masterClrMapping/>
  </p:clrMapOvr>
  <p:extLst>
    <p:ext uri="{DCECCB84-F9BA-43D5-87BE-67443E8EF086}">
      <p15:sldGuideLst xmlns:p15="http://schemas.microsoft.com/office/powerpoint/2012/main">
        <p15:guide id="1" pos="4256">
          <p15:clr>
            <a:srgbClr val="FBAE40"/>
          </p15:clr>
        </p15:guide>
        <p15:guide id="2" orient="horz" pos="2544">
          <p15:clr>
            <a:srgbClr val="FBAE40"/>
          </p15:clr>
        </p15:guide>
        <p15:guide id="3" orient="horz" pos="2736">
          <p15:clr>
            <a:srgbClr val="FBAE40"/>
          </p15:clr>
        </p15:guide>
        <p15:guide id="4" pos="444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noRot="1" noMove="1" noResize="1" noEditPoints="1" noAdjustHandles="1" noChangeArrowheads="1" noChangeShapeType="1"/>
          </p:cNvSpPr>
          <p:nvPr>
            <p:ph type="title"/>
          </p:nvPr>
        </p:nvSpPr>
        <p:spPr bwMode="gray">
          <a:xfrm>
            <a:off x="465513" y="336176"/>
            <a:ext cx="11264245" cy="613186"/>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bwMode="gray">
          <a:xfrm>
            <a:off x="465514" y="1210235"/>
            <a:ext cx="11264244" cy="497541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gray">
          <a:xfrm>
            <a:off x="461818" y="4245571"/>
            <a:ext cx="2743200" cy="365125"/>
          </a:xfrm>
          <a:prstGeom prst="rect">
            <a:avLst/>
          </a:prstGeom>
        </p:spPr>
        <p:txBody>
          <a:bodyPr vert="horz" wrap="none" lIns="0" tIns="0" rIns="0" bIns="0" rtlCol="0" anchor="ctr"/>
          <a:lstStyle>
            <a:lvl1pPr algn="l">
              <a:defRPr sz="1588" b="0">
                <a:solidFill>
                  <a:schemeClr val="tx1"/>
                </a:solidFill>
              </a:defRPr>
            </a:lvl1pPr>
          </a:lstStyle>
          <a:p>
            <a:endParaRPr lang="en-US"/>
          </a:p>
        </p:txBody>
      </p:sp>
      <p:sp>
        <p:nvSpPr>
          <p:cNvPr id="6" name="Slide Number Placeholder 5"/>
          <p:cNvSpPr>
            <a:spLocks noGrp="1" noRot="1" noMove="1" noResize="1" noEditPoints="1" noAdjustHandles="1" noChangeArrowheads="1" noChangeShapeType="1"/>
          </p:cNvSpPr>
          <p:nvPr>
            <p:ph type="sldNum" sz="quarter" idx="4"/>
          </p:nvPr>
        </p:nvSpPr>
        <p:spPr bwMode="gray">
          <a:xfrm>
            <a:off x="11598839" y="6406179"/>
            <a:ext cx="132955" cy="135784"/>
          </a:xfrm>
          <a:prstGeom prst="rect">
            <a:avLst/>
          </a:prstGeom>
        </p:spPr>
        <p:txBody>
          <a:bodyPr vert="horz" wrap="none" lIns="0" tIns="0" rIns="0" bIns="0" rtlCol="0" anchor="ctr">
            <a:spAutoFit/>
          </a:bodyPr>
          <a:lstStyle>
            <a:lvl1pPr algn="r">
              <a:defRPr sz="882">
                <a:solidFill>
                  <a:schemeClr val="tx1"/>
                </a:solidFill>
              </a:defRPr>
            </a:lvl1pPr>
          </a:lstStyle>
          <a:p>
            <a:fld id="{7279A903-0BE0-46E0-A588-D4772A145928}" type="slidenum">
              <a:rPr lang="en-US" smtClean="0"/>
              <a:pPr/>
              <a:t>‹#›</a:t>
            </a:fld>
            <a:endParaRPr lang="en-US"/>
          </a:p>
        </p:txBody>
      </p:sp>
      <p:sp>
        <p:nvSpPr>
          <p:cNvPr id="5" name="Footer Placeholder 4"/>
          <p:cNvSpPr>
            <a:spLocks noGrp="1"/>
          </p:cNvSpPr>
          <p:nvPr>
            <p:ph type="ftr" sz="quarter" idx="3"/>
          </p:nvPr>
        </p:nvSpPr>
        <p:spPr bwMode="gray">
          <a:xfrm>
            <a:off x="458124" y="6336309"/>
            <a:ext cx="9470288" cy="185515"/>
          </a:xfrm>
          <a:prstGeom prst="rect">
            <a:avLst/>
          </a:prstGeom>
        </p:spPr>
        <p:txBody>
          <a:bodyPr vert="horz" lIns="0" tIns="0" rIns="0" bIns="0" rtlCol="0" anchor="b">
            <a:noAutofit/>
          </a:bodyPr>
          <a:lstStyle>
            <a:lvl1pPr marL="98057" indent="-98057">
              <a:buClr>
                <a:schemeClr val="accent1"/>
              </a:buClr>
              <a:defRPr lang="en-US" sz="706" dirty="0">
                <a:solidFill>
                  <a:schemeClr val="tx1"/>
                </a:solidFill>
              </a:defRPr>
            </a:lvl1pPr>
          </a:lstStyle>
          <a:p>
            <a:pPr>
              <a:lnSpc>
                <a:spcPct val="85000"/>
              </a:lnSpc>
              <a:buSzPct val="115000"/>
              <a:buFont typeface="+mj-lt"/>
              <a:buAutoNum type="arabicPeriod"/>
            </a:pPr>
            <a:endParaRPr lang="en-US"/>
          </a:p>
        </p:txBody>
      </p:sp>
      <p:sp>
        <p:nvSpPr>
          <p:cNvPr id="8" name="AutoShape 3">
            <a:extLst>
              <a:ext uri="{FF2B5EF4-FFF2-40B4-BE49-F238E27FC236}">
                <a16:creationId xmlns:a16="http://schemas.microsoft.com/office/drawing/2014/main" id="{F8867852-FDDA-2C1B-1500-9A7C4A2DA580}"/>
              </a:ext>
            </a:extLst>
          </p:cNvPr>
          <p:cNvSpPr>
            <a:spLocks noChangeAspect="1" noChangeArrowheads="1" noTextEdit="1"/>
          </p:cNvSpPr>
          <p:nvPr userDrawn="1"/>
        </p:nvSpPr>
        <p:spPr bwMode="auto">
          <a:xfrm>
            <a:off x="10211361" y="6357939"/>
            <a:ext cx="1128993" cy="19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682" tIns="40341" rIns="80682" bIns="40341" numCol="1" anchor="t" anchorCtr="0" compatLnSpc="1">
            <a:prstTxWarp prst="textNoShape">
              <a:avLst/>
            </a:prstTxWarp>
          </a:bodyPr>
          <a:lstStyle/>
          <a:p>
            <a:endParaRPr lang="en-US" sz="1588"/>
          </a:p>
        </p:txBody>
      </p:sp>
      <p:pic>
        <p:nvPicPr>
          <p:cNvPr id="27" name="Picture 26">
            <a:extLst>
              <a:ext uri="{FF2B5EF4-FFF2-40B4-BE49-F238E27FC236}">
                <a16:creationId xmlns:a16="http://schemas.microsoft.com/office/drawing/2014/main" id="{39A50C86-D2FB-9438-21D5-2B4B64A2ED41}"/>
              </a:ext>
            </a:extLst>
          </p:cNvPr>
          <p:cNvPicPr>
            <a:picLocks noGrp="1" noRot="1" noChangeAspect="1" noMove="1" noResize="1" noEditPoints="1" noAdjustHandles="1" noChangeArrowheads="1" noChangeShapeType="1" noCrop="1"/>
          </p:cNvPicPr>
          <p:nvPr userDrawn="1"/>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bwMode="gray">
          <a:xfrm>
            <a:off x="10236582" y="6357986"/>
            <a:ext cx="1077989" cy="198653"/>
          </a:xfrm>
          <a:prstGeom prst="rect">
            <a:avLst/>
          </a:prstGeom>
        </p:spPr>
      </p:pic>
      <p:cxnSp>
        <p:nvCxnSpPr>
          <p:cNvPr id="29" name="Straight Connector 28">
            <a:extLst>
              <a:ext uri="{FF2B5EF4-FFF2-40B4-BE49-F238E27FC236}">
                <a16:creationId xmlns:a16="http://schemas.microsoft.com/office/drawing/2014/main" id="{54ECA92C-56A3-6C3E-D203-C4C41DA0573B}"/>
              </a:ext>
            </a:extLst>
          </p:cNvPr>
          <p:cNvCxnSpPr/>
          <p:nvPr userDrawn="1"/>
        </p:nvCxnSpPr>
        <p:spPr>
          <a:xfrm>
            <a:off x="462243" y="1008529"/>
            <a:ext cx="11264244" cy="0"/>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49854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Lst>
  <p:hf sldNum="0" hdr="0" ftr="0" dt="0"/>
  <p:txStyles>
    <p:titleStyle>
      <a:lvl1pPr algn="l" defTabSz="887553" rtl="0" eaLnBrk="1" latinLnBrk="0" hangingPunct="1">
        <a:lnSpc>
          <a:spcPct val="90000"/>
        </a:lnSpc>
        <a:spcBef>
          <a:spcPct val="0"/>
        </a:spcBef>
        <a:buNone/>
        <a:defRPr lang="en-US" sz="2471" b="0" kern="1200" dirty="0">
          <a:solidFill>
            <a:srgbClr val="004DA1"/>
          </a:solidFill>
          <a:latin typeface="+mj-lt"/>
          <a:ea typeface="+mj-ea"/>
          <a:cs typeface="+mj-cs"/>
        </a:defRPr>
      </a:lvl1pPr>
    </p:titleStyle>
    <p:bodyStyle>
      <a:lvl1pPr marL="155490" indent="-155490" algn="l" defTabSz="887553" rtl="0" eaLnBrk="1" latinLnBrk="0" hangingPunct="1">
        <a:lnSpc>
          <a:spcPct val="100000"/>
        </a:lnSpc>
        <a:spcBef>
          <a:spcPts val="1059"/>
        </a:spcBef>
        <a:buClr>
          <a:schemeClr val="accent1"/>
        </a:buClr>
        <a:buSzPct val="115000"/>
        <a:buFont typeface="Arial" panose="020B0604020202020204" pitchFamily="34" charset="0"/>
        <a:buChar char="•"/>
        <a:defRPr sz="1588" kern="1200">
          <a:solidFill>
            <a:schemeClr val="tx1"/>
          </a:solidFill>
          <a:latin typeface="+mn-lt"/>
          <a:ea typeface="+mn-ea"/>
          <a:cs typeface="+mn-cs"/>
        </a:defRPr>
      </a:lvl1pPr>
      <a:lvl2pPr marL="302575" indent="-147085" algn="l" defTabSz="887553" rtl="0" eaLnBrk="1" latinLnBrk="0" hangingPunct="1">
        <a:lnSpc>
          <a:spcPct val="100000"/>
        </a:lnSpc>
        <a:spcBef>
          <a:spcPts val="353"/>
        </a:spcBef>
        <a:spcAft>
          <a:spcPts val="353"/>
        </a:spcAft>
        <a:buClr>
          <a:srgbClr val="636569"/>
        </a:buClr>
        <a:buFont typeface="Calibri" panose="020F0502020204030204" pitchFamily="34" charset="0"/>
        <a:buChar char="–"/>
        <a:defRPr sz="1412" kern="1200">
          <a:solidFill>
            <a:schemeClr val="tx1"/>
          </a:solidFill>
          <a:latin typeface="+mn-lt"/>
          <a:ea typeface="+mn-ea"/>
          <a:cs typeface="+mn-cs"/>
        </a:defRPr>
      </a:lvl2pPr>
      <a:lvl3pPr marL="403433" indent="-100858" algn="l" defTabSz="887553" rtl="0" eaLnBrk="1" latinLnBrk="0" hangingPunct="1">
        <a:lnSpc>
          <a:spcPct val="90000"/>
        </a:lnSpc>
        <a:spcBef>
          <a:spcPts val="176"/>
        </a:spcBef>
        <a:spcAft>
          <a:spcPts val="176"/>
        </a:spcAft>
        <a:buClr>
          <a:srgbClr val="636569"/>
        </a:buClr>
        <a:buFont typeface="Calibri" panose="020F0502020204030204" pitchFamily="34" charset="0"/>
        <a:buChar char="‒"/>
        <a:defRPr sz="1235" kern="1200">
          <a:solidFill>
            <a:schemeClr val="tx1"/>
          </a:solidFill>
          <a:latin typeface="+mn-lt"/>
          <a:ea typeface="+mn-ea"/>
          <a:cs typeface="+mn-cs"/>
        </a:defRPr>
      </a:lvl3pPr>
      <a:lvl4pPr marL="0" indent="0" algn="l" defTabSz="887553" rtl="0" eaLnBrk="1" latinLnBrk="0" hangingPunct="1">
        <a:lnSpc>
          <a:spcPct val="90000"/>
        </a:lnSpc>
        <a:spcBef>
          <a:spcPts val="1588"/>
        </a:spcBef>
        <a:buFont typeface="Arial" panose="020B0604020202020204" pitchFamily="34" charset="0"/>
        <a:buNone/>
        <a:defRPr lang="en-US" sz="1588" b="1" kern="1200" cap="all" spc="71" baseline="0" dirty="0">
          <a:solidFill>
            <a:schemeClr val="accent1"/>
          </a:solidFill>
          <a:latin typeface="+mn-lt"/>
          <a:ea typeface="+mn-ea"/>
          <a:cs typeface="+mn-cs"/>
        </a:defRPr>
      </a:lvl4pPr>
      <a:lvl5pPr marL="155490" indent="-155490" algn="l" defTabSz="887553" rtl="0" eaLnBrk="1" latinLnBrk="0" hangingPunct="1">
        <a:lnSpc>
          <a:spcPct val="90000"/>
        </a:lnSpc>
        <a:spcBef>
          <a:spcPts val="1059"/>
        </a:spcBef>
        <a:buClr>
          <a:schemeClr val="accent1"/>
        </a:buClr>
        <a:buSzPct val="80000"/>
        <a:buFont typeface="+mj-lt"/>
        <a:buAutoNum type="arabicPeriod"/>
        <a:defRPr sz="1588"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288" userDrawn="1">
          <p15:clr>
            <a:srgbClr val="F26B43"/>
          </p15:clr>
        </p15:guide>
        <p15:guide id="3" pos="8374">
          <p15:clr>
            <a:srgbClr val="F26B43"/>
          </p15:clr>
        </p15:guide>
        <p15:guide id="5" orient="horz" pos="768" userDrawn="1">
          <p15:clr>
            <a:srgbClr val="F26B43"/>
          </p15:clr>
        </p15:guide>
        <p15:guide id="6" pos="739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AADB5-C3F8-3C5E-DC38-A62185092CFF}"/>
              </a:ext>
            </a:extLst>
          </p:cNvPr>
          <p:cNvSpPr>
            <a:spLocks noGrp="1"/>
          </p:cNvSpPr>
          <p:nvPr>
            <p:ph type="ctrTitle"/>
          </p:nvPr>
        </p:nvSpPr>
        <p:spPr>
          <a:xfrm>
            <a:off x="461833" y="2809542"/>
            <a:ext cx="10888882" cy="1258645"/>
          </a:xfrm>
        </p:spPr>
        <p:txBody>
          <a:bodyPr/>
          <a:lstStyle/>
          <a:p>
            <a:r>
              <a:rPr lang="en-US"/>
              <a:t>The High Yield Market </a:t>
            </a:r>
            <a:br>
              <a:rPr lang="en-US"/>
            </a:br>
            <a:r>
              <a:rPr lang="en-US"/>
              <a:t>&amp; the Electronic Trading Advantage</a:t>
            </a:r>
            <a:endParaRPr lang="en-US" sz="4200"/>
          </a:p>
        </p:txBody>
      </p:sp>
      <p:sp>
        <p:nvSpPr>
          <p:cNvPr id="5" name="Subtitle 4">
            <a:extLst>
              <a:ext uri="{FF2B5EF4-FFF2-40B4-BE49-F238E27FC236}">
                <a16:creationId xmlns:a16="http://schemas.microsoft.com/office/drawing/2014/main" id="{73751731-6197-2370-6672-02EDEC804B05}"/>
              </a:ext>
            </a:extLst>
          </p:cNvPr>
          <p:cNvSpPr>
            <a:spLocks noGrp="1"/>
          </p:cNvSpPr>
          <p:nvPr>
            <p:ph type="subTitle" idx="1"/>
          </p:nvPr>
        </p:nvSpPr>
        <p:spPr/>
        <p:txBody>
          <a:bodyPr vert="horz" lIns="0" tIns="0" rIns="0" bIns="0" rtlCol="0" anchor="t">
            <a:noAutofit/>
          </a:bodyPr>
          <a:lstStyle/>
          <a:p>
            <a:r>
              <a:rPr lang="en-US" sz="2100">
                <a:ea typeface="Calibri"/>
                <a:cs typeface="Calibri"/>
              </a:rPr>
              <a:t>Patrick Lenhart, CFA   Regional Head of Sales, Boston, MarketAxess</a:t>
            </a:r>
            <a:br>
              <a:rPr lang="en-US" sz="2100">
                <a:ea typeface="Calibri"/>
                <a:cs typeface="Calibri"/>
              </a:rPr>
            </a:br>
            <a:endParaRPr lang="en-US" sz="2100">
              <a:ea typeface="Calibri"/>
              <a:cs typeface="Calibri"/>
            </a:endParaRPr>
          </a:p>
          <a:p>
            <a:r>
              <a:rPr lang="en-US" sz="2100">
                <a:ea typeface="Calibri"/>
                <a:cs typeface="Calibri"/>
              </a:rPr>
              <a:t>June 2026</a:t>
            </a:r>
            <a:endParaRPr lang="en-US"/>
          </a:p>
        </p:txBody>
      </p:sp>
    </p:spTree>
    <p:extLst>
      <p:ext uri="{BB962C8B-B14F-4D97-AF65-F5344CB8AC3E}">
        <p14:creationId xmlns:p14="http://schemas.microsoft.com/office/powerpoint/2010/main" val="411534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072615-32D6-3651-E9CA-DF666C068121}"/>
              </a:ext>
            </a:extLst>
          </p:cNvPr>
          <p:cNvSpPr>
            <a:spLocks noGrp="1"/>
          </p:cNvSpPr>
          <p:nvPr>
            <p:ph type="title"/>
          </p:nvPr>
        </p:nvSpPr>
        <p:spPr/>
        <p:txBody>
          <a:bodyPr/>
          <a:lstStyle/>
          <a:p>
            <a:r>
              <a:rPr lang="en-US" sz="2450">
                <a:ea typeface="Calibri"/>
                <a:cs typeface="Calibri"/>
              </a:rPr>
              <a:t>Breaking down the 7+ responses per HY inquiry on MKTX (Algos vs OT vs Dealers)</a:t>
            </a:r>
            <a:endParaRPr lang="en-US"/>
          </a:p>
        </p:txBody>
      </p:sp>
      <p:graphicFrame>
        <p:nvGraphicFramePr>
          <p:cNvPr id="7" name="Content Placeholder 6">
            <a:extLst>
              <a:ext uri="{FF2B5EF4-FFF2-40B4-BE49-F238E27FC236}">
                <a16:creationId xmlns:a16="http://schemas.microsoft.com/office/drawing/2014/main" id="{A2139D61-3A5A-4C1B-8446-FD1A7A5C7FF3}"/>
              </a:ext>
            </a:extLst>
          </p:cNvPr>
          <p:cNvGraphicFramePr>
            <a:graphicFrameLocks noGrp="1"/>
          </p:cNvGraphicFramePr>
          <p:nvPr>
            <p:ph sz="quarter" idx="16"/>
            <p:extLst>
              <p:ext uri="{D42A27DB-BD31-4B8C-83A1-F6EECF244321}">
                <p14:modId xmlns:p14="http://schemas.microsoft.com/office/powerpoint/2010/main" val="433899013"/>
              </p:ext>
            </p:extLst>
          </p:nvPr>
        </p:nvGraphicFramePr>
        <p:xfrm>
          <a:off x="465138" y="1209675"/>
          <a:ext cx="11264900" cy="4975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8261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26753-4529-3B96-0DDC-0CF83A901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32BF4-7B6D-F24E-8EC7-40C27D30D9F1}"/>
              </a:ext>
            </a:extLst>
          </p:cNvPr>
          <p:cNvSpPr>
            <a:spLocks noGrp="1"/>
          </p:cNvSpPr>
          <p:nvPr>
            <p:ph type="title"/>
          </p:nvPr>
        </p:nvSpPr>
        <p:spPr>
          <a:xfrm>
            <a:off x="465513" y="190500"/>
            <a:ext cx="11264245" cy="613186"/>
          </a:xfrm>
        </p:spPr>
        <p:txBody>
          <a:bodyPr/>
          <a:lstStyle/>
          <a:p>
            <a:pPr>
              <a:tabLst>
                <a:tab pos="2400300" algn="l"/>
              </a:tabLst>
            </a:pPr>
            <a:r>
              <a:rPr lang="en-US"/>
              <a:t>	Partnership – Our New Issue Dashboard</a:t>
            </a:r>
          </a:p>
        </p:txBody>
      </p:sp>
      <p:sp>
        <p:nvSpPr>
          <p:cNvPr id="3" name="Content Placeholder 2">
            <a:extLst>
              <a:ext uri="{FF2B5EF4-FFF2-40B4-BE49-F238E27FC236}">
                <a16:creationId xmlns:a16="http://schemas.microsoft.com/office/drawing/2014/main" id="{189AF963-47C5-1564-687E-5DE07B9FE9A8}"/>
              </a:ext>
            </a:extLst>
          </p:cNvPr>
          <p:cNvSpPr>
            <a:spLocks noGrp="1"/>
          </p:cNvSpPr>
          <p:nvPr>
            <p:ph sz="quarter" idx="4294967295"/>
          </p:nvPr>
        </p:nvSpPr>
        <p:spPr>
          <a:xfrm>
            <a:off x="0" y="1209675"/>
            <a:ext cx="5448300" cy="4841875"/>
          </a:xfrm>
        </p:spPr>
        <p:txBody>
          <a:bodyPr/>
          <a:lstStyle/>
          <a:p>
            <a:endParaRPr lang="en-US"/>
          </a:p>
          <a:p>
            <a:endParaRPr lang="en-US"/>
          </a:p>
          <a:p>
            <a:endParaRPr lang="en-US"/>
          </a:p>
        </p:txBody>
      </p:sp>
      <p:pic>
        <p:nvPicPr>
          <p:cNvPr id="6" name="Graphic 5">
            <a:extLst>
              <a:ext uri="{FF2B5EF4-FFF2-40B4-BE49-F238E27FC236}">
                <a16:creationId xmlns:a16="http://schemas.microsoft.com/office/drawing/2014/main" id="{9DC68005-6F16-36C2-6925-667BFD13117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54183" y="338144"/>
            <a:ext cx="2227117" cy="265801"/>
          </a:xfrm>
          <a:prstGeom prst="rect">
            <a:avLst/>
          </a:prstGeom>
        </p:spPr>
      </p:pic>
      <p:pic>
        <p:nvPicPr>
          <p:cNvPr id="8" name="Picture 7">
            <a:extLst>
              <a:ext uri="{FF2B5EF4-FFF2-40B4-BE49-F238E27FC236}">
                <a16:creationId xmlns:a16="http://schemas.microsoft.com/office/drawing/2014/main" id="{7A303C7E-6E7C-F410-4D0C-2552C5A2ADA0}"/>
              </a:ext>
            </a:extLst>
          </p:cNvPr>
          <p:cNvPicPr>
            <a:picLocks noChangeAspect="1"/>
          </p:cNvPicPr>
          <p:nvPr/>
        </p:nvPicPr>
        <p:blipFill>
          <a:blip r:embed="rId3"/>
          <a:stretch>
            <a:fillRect/>
          </a:stretch>
        </p:blipFill>
        <p:spPr>
          <a:xfrm>
            <a:off x="457932" y="697595"/>
            <a:ext cx="11264900" cy="5975295"/>
          </a:xfrm>
          <a:prstGeom prst="rect">
            <a:avLst/>
          </a:prstGeom>
        </p:spPr>
      </p:pic>
      <p:sp>
        <p:nvSpPr>
          <p:cNvPr id="12" name="TextBox 11">
            <a:extLst>
              <a:ext uri="{FF2B5EF4-FFF2-40B4-BE49-F238E27FC236}">
                <a16:creationId xmlns:a16="http://schemas.microsoft.com/office/drawing/2014/main" id="{733BEC8F-E390-D119-0387-37AD57F9471B}"/>
              </a:ext>
            </a:extLst>
          </p:cNvPr>
          <p:cNvSpPr txBox="1"/>
          <p:nvPr/>
        </p:nvSpPr>
        <p:spPr>
          <a:xfrm>
            <a:off x="9538814" y="381388"/>
            <a:ext cx="2168542" cy="276999"/>
          </a:xfrm>
          <a:prstGeom prst="rect">
            <a:avLst/>
          </a:prstGeom>
          <a:noFill/>
        </p:spPr>
        <p:txBody>
          <a:bodyPr wrap="none" lIns="0" tIns="0" rIns="0" bIns="0">
            <a:spAutoFit/>
          </a:bodyPr>
          <a:lstStyle/>
          <a:p>
            <a:pPr algn="r"/>
            <a:r>
              <a:rPr lang="en-US"/>
              <a:t>*future enhancement*</a:t>
            </a:r>
          </a:p>
        </p:txBody>
      </p:sp>
    </p:spTree>
    <p:extLst>
      <p:ext uri="{BB962C8B-B14F-4D97-AF65-F5344CB8AC3E}">
        <p14:creationId xmlns:p14="http://schemas.microsoft.com/office/powerpoint/2010/main" val="286127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B44D72-2A73-C27F-72D0-7EE14D94A1B3}"/>
              </a:ext>
            </a:extLst>
          </p:cNvPr>
          <p:cNvSpPr>
            <a:spLocks noGrp="1"/>
          </p:cNvSpPr>
          <p:nvPr>
            <p:ph sz="quarter" idx="15"/>
          </p:nvPr>
        </p:nvSpPr>
        <p:spPr>
          <a:xfrm>
            <a:off x="465513" y="1210235"/>
            <a:ext cx="4151311" cy="4975412"/>
          </a:xfrm>
        </p:spPr>
        <p:txBody>
          <a:bodyPr/>
          <a:lstStyle/>
          <a:p>
            <a:pPr lvl="3"/>
            <a:r>
              <a:rPr lang="en-US"/>
              <a:t>Benefits of an Auction</a:t>
            </a:r>
          </a:p>
          <a:p>
            <a:r>
              <a:rPr lang="en-US" b="1"/>
              <a:t>Reduced tracking error</a:t>
            </a:r>
            <a:br>
              <a:rPr lang="en-US"/>
            </a:br>
            <a:r>
              <a:rPr lang="en-US"/>
              <a:t>An auction price, with multiple counterparties, would receive higher priority as an input reducing tracking error.  </a:t>
            </a:r>
          </a:p>
          <a:p>
            <a:r>
              <a:rPr lang="en-US" b="1"/>
              <a:t>Consistent price efficiency</a:t>
            </a:r>
            <a:br>
              <a:rPr lang="en-US" b="1"/>
            </a:br>
            <a:r>
              <a:rPr lang="en-US"/>
              <a:t>Liquidity centralizes on auctions as they are known events that provide a way to offset risk for market makers in ETFs, Swaps, Futures and Options.</a:t>
            </a:r>
          </a:p>
          <a:p>
            <a:r>
              <a:rPr lang="en-US" b="1"/>
              <a:t>Internal Crossing for asset managers</a:t>
            </a:r>
            <a:br>
              <a:rPr lang="en-US" b="1"/>
            </a:br>
            <a:r>
              <a:rPr lang="en-US"/>
              <a:t>As a multiparty trade with the price determined by market demand, the Auction Price or an Evaluated Price influenced by the Auction could be used for internal crossing*. </a:t>
            </a:r>
          </a:p>
        </p:txBody>
      </p:sp>
      <p:pic>
        <p:nvPicPr>
          <p:cNvPr id="18" name="Content Placeholder 17" descr="A screenshot of a computer&#10;&#10;AI-generated content may be incorrect.">
            <a:extLst>
              <a:ext uri="{FF2B5EF4-FFF2-40B4-BE49-F238E27FC236}">
                <a16:creationId xmlns:a16="http://schemas.microsoft.com/office/drawing/2014/main" id="{AEECC7FF-FECF-E84A-7464-5D11F61D129D}"/>
              </a:ext>
            </a:extLst>
          </p:cNvPr>
          <p:cNvPicPr>
            <a:picLocks noGrp="1" noChangeAspect="1"/>
          </p:cNvPicPr>
          <p:nvPr>
            <p:ph sz="quarter" idx="16"/>
          </p:nvPr>
        </p:nvPicPr>
        <p:blipFill>
          <a:blip r:embed="rId2" cstate="print">
            <a:extLst>
              <a:ext uri="{28A0092B-C50C-407E-A947-70E740481C1C}">
                <a14:useLocalDpi xmlns:a14="http://schemas.microsoft.com/office/drawing/2010/main" val="0"/>
              </a:ext>
            </a:extLst>
          </a:blip>
          <a:srcRect/>
          <a:stretch>
            <a:fillRect/>
          </a:stretch>
        </p:blipFill>
        <p:spPr bwMode="auto">
          <a:xfrm>
            <a:off x="4886325" y="1210235"/>
            <a:ext cx="6843713" cy="3226883"/>
          </a:xfrm>
          <a:noFill/>
          <a:ln>
            <a:noFill/>
          </a:ln>
        </p:spPr>
      </p:pic>
      <p:sp>
        <p:nvSpPr>
          <p:cNvPr id="8" name="Title 7">
            <a:extLst>
              <a:ext uri="{FF2B5EF4-FFF2-40B4-BE49-F238E27FC236}">
                <a16:creationId xmlns:a16="http://schemas.microsoft.com/office/drawing/2014/main" id="{5415FE9D-156E-3F7B-FF3C-29CE7765EA55}"/>
              </a:ext>
            </a:extLst>
          </p:cNvPr>
          <p:cNvSpPr>
            <a:spLocks noGrp="1"/>
          </p:cNvSpPr>
          <p:nvPr>
            <p:ph type="title"/>
          </p:nvPr>
        </p:nvSpPr>
        <p:spPr>
          <a:xfrm>
            <a:off x="465513" y="336176"/>
            <a:ext cx="11264245" cy="613186"/>
          </a:xfrm>
        </p:spPr>
        <p:txBody>
          <a:bodyPr/>
          <a:lstStyle/>
          <a:p>
            <a:r>
              <a:rPr lang="en-US"/>
              <a:t>MarketAxess Auctions</a:t>
            </a:r>
          </a:p>
        </p:txBody>
      </p:sp>
      <p:sp>
        <p:nvSpPr>
          <p:cNvPr id="13" name="Title 13">
            <a:extLst>
              <a:ext uri="{FF2B5EF4-FFF2-40B4-BE49-F238E27FC236}">
                <a16:creationId xmlns:a16="http://schemas.microsoft.com/office/drawing/2014/main" id="{DD2421CC-14CE-26D8-9F2B-20163B7C9932}"/>
              </a:ext>
            </a:extLst>
          </p:cNvPr>
          <p:cNvSpPr txBox="1">
            <a:spLocks/>
          </p:cNvSpPr>
          <p:nvPr/>
        </p:nvSpPr>
        <p:spPr>
          <a:xfrm>
            <a:off x="4306161" y="403694"/>
            <a:ext cx="4021159" cy="613186"/>
          </a:xfrm>
          <a:prstGeom prst="rect">
            <a:avLst/>
          </a:prstGeom>
        </p:spPr>
        <p:txBody>
          <a:bodyPr vert="horz" lIns="0" tIns="0" rIns="0" bIns="0" rtlCol="0" anchor="ctr">
            <a:noAutofit/>
          </a:bodyPr>
          <a:lstStyle>
            <a:lvl1pPr algn="l" defTabSz="754361" rtl="0" eaLnBrk="1" latinLnBrk="0" hangingPunct="1">
              <a:lnSpc>
                <a:spcPct val="90000"/>
              </a:lnSpc>
              <a:spcBef>
                <a:spcPct val="0"/>
              </a:spcBef>
              <a:buNone/>
              <a:defRPr sz="2100" b="1" kern="1200">
                <a:solidFill>
                  <a:srgbClr val="005487"/>
                </a:solidFill>
                <a:latin typeface="+mj-lt"/>
                <a:ea typeface="+mj-ea"/>
                <a:cs typeface="+mj-cs"/>
              </a:defRPr>
            </a:lvl1pPr>
          </a:lstStyle>
          <a:p>
            <a:endParaRPr lang="en-US" sz="1853"/>
          </a:p>
        </p:txBody>
      </p:sp>
      <p:sp>
        <p:nvSpPr>
          <p:cNvPr id="15" name="TextBox 14">
            <a:extLst>
              <a:ext uri="{FF2B5EF4-FFF2-40B4-BE49-F238E27FC236}">
                <a16:creationId xmlns:a16="http://schemas.microsoft.com/office/drawing/2014/main" id="{24EC9945-6875-3334-6A1F-CFB30CF20F94}"/>
              </a:ext>
            </a:extLst>
          </p:cNvPr>
          <p:cNvSpPr txBox="1"/>
          <p:nvPr/>
        </p:nvSpPr>
        <p:spPr>
          <a:xfrm>
            <a:off x="3083761" y="946620"/>
            <a:ext cx="6333038" cy="241733"/>
          </a:xfrm>
          <a:prstGeom prst="rect">
            <a:avLst/>
          </a:prstGeom>
          <a:noFill/>
        </p:spPr>
        <p:txBody>
          <a:bodyPr wrap="square">
            <a:spAutoFit/>
          </a:bodyPr>
          <a:lstStyle/>
          <a:p>
            <a:pPr defTabSz="665665">
              <a:spcBef>
                <a:spcPts val="794"/>
              </a:spcBef>
              <a:buClr>
                <a:srgbClr val="0084C6"/>
              </a:buClr>
            </a:pPr>
            <a:endParaRPr lang="en-US" sz="971">
              <a:solidFill>
                <a:srgbClr val="141414">
                  <a:lumMod val="90000"/>
                  <a:lumOff val="10000"/>
                </a:srgbClr>
              </a:solidFill>
              <a:latin typeface="Calibri"/>
            </a:endParaRPr>
          </a:p>
        </p:txBody>
      </p:sp>
      <p:sp>
        <p:nvSpPr>
          <p:cNvPr id="16" name="TextBox 15">
            <a:extLst>
              <a:ext uri="{FF2B5EF4-FFF2-40B4-BE49-F238E27FC236}">
                <a16:creationId xmlns:a16="http://schemas.microsoft.com/office/drawing/2014/main" id="{F71EAE63-4E59-422C-6010-7400C3AD9168}"/>
              </a:ext>
            </a:extLst>
          </p:cNvPr>
          <p:cNvSpPr txBox="1"/>
          <p:nvPr/>
        </p:nvSpPr>
        <p:spPr>
          <a:xfrm>
            <a:off x="9416799" y="1215978"/>
            <a:ext cx="5777898" cy="241733"/>
          </a:xfrm>
          <a:prstGeom prst="rect">
            <a:avLst/>
          </a:prstGeom>
          <a:noFill/>
        </p:spPr>
        <p:txBody>
          <a:bodyPr wrap="square">
            <a:spAutoFit/>
          </a:bodyPr>
          <a:lstStyle/>
          <a:p>
            <a:pPr marL="189110" indent="-189110" defTabSz="665665">
              <a:spcBef>
                <a:spcPts val="794"/>
              </a:spcBef>
              <a:buClr>
                <a:srgbClr val="0084C6"/>
              </a:buClr>
              <a:buFont typeface="Wingdings" panose="05000000000000000000" pitchFamily="2" charset="2"/>
              <a:buChar char="§"/>
            </a:pPr>
            <a:endParaRPr lang="en-US" sz="971">
              <a:latin typeface="Calibri"/>
            </a:endParaRPr>
          </a:p>
        </p:txBody>
      </p:sp>
      <p:sp>
        <p:nvSpPr>
          <p:cNvPr id="17" name="TextBox 16">
            <a:extLst>
              <a:ext uri="{FF2B5EF4-FFF2-40B4-BE49-F238E27FC236}">
                <a16:creationId xmlns:a16="http://schemas.microsoft.com/office/drawing/2014/main" id="{38699D75-4E86-2E31-811E-E60E801282BD}"/>
              </a:ext>
            </a:extLst>
          </p:cNvPr>
          <p:cNvSpPr txBox="1"/>
          <p:nvPr/>
        </p:nvSpPr>
        <p:spPr>
          <a:xfrm>
            <a:off x="9416799" y="894674"/>
            <a:ext cx="4954258" cy="255326"/>
          </a:xfrm>
          <a:prstGeom prst="rect">
            <a:avLst/>
          </a:prstGeom>
          <a:noFill/>
        </p:spPr>
        <p:txBody>
          <a:bodyPr wrap="square">
            <a:spAutoFit/>
          </a:bodyPr>
          <a:lstStyle/>
          <a:p>
            <a:pPr defTabSz="665665">
              <a:spcBef>
                <a:spcPts val="794"/>
              </a:spcBef>
              <a:buClr>
                <a:srgbClr val="0084C6"/>
              </a:buClr>
            </a:pPr>
            <a:endParaRPr lang="en-US" sz="1059" b="1">
              <a:solidFill>
                <a:srgbClr val="003085"/>
              </a:solidFill>
              <a:latin typeface="Calibri"/>
            </a:endParaRPr>
          </a:p>
        </p:txBody>
      </p:sp>
      <p:sp>
        <p:nvSpPr>
          <p:cNvPr id="22" name="Content Placeholder 9">
            <a:extLst>
              <a:ext uri="{FF2B5EF4-FFF2-40B4-BE49-F238E27FC236}">
                <a16:creationId xmlns:a16="http://schemas.microsoft.com/office/drawing/2014/main" id="{20C8C10D-8899-2F8D-0DAE-8A0ED1FB3159}"/>
              </a:ext>
            </a:extLst>
          </p:cNvPr>
          <p:cNvSpPr txBox="1">
            <a:spLocks/>
          </p:cNvSpPr>
          <p:nvPr/>
        </p:nvSpPr>
        <p:spPr bwMode="gray">
          <a:xfrm>
            <a:off x="5791200" y="3697941"/>
            <a:ext cx="5522539" cy="2331729"/>
          </a:xfrm>
          <a:prstGeom prst="rect">
            <a:avLst/>
          </a:prstGeom>
          <a:solidFill>
            <a:schemeClr val="bg1"/>
          </a:solidFill>
          <a:effectLst>
            <a:outerShdw blurRad="50800" dist="38100" dir="2700000" algn="tl" rotWithShape="0">
              <a:prstClr val="black">
                <a:alpha val="40000"/>
              </a:prstClr>
            </a:outerShdw>
          </a:effectLst>
        </p:spPr>
        <p:txBody>
          <a:bodyPr vert="horz" wrap="square" lIns="91440" tIns="91440" rIns="91440" bIns="91440" rtlCol="0">
            <a:spAutoFit/>
          </a:bodyPr>
          <a:lstStyle>
            <a:lvl1pPr marL="155490" indent="-155490" algn="l" defTabSz="887553" rtl="0" eaLnBrk="1" latinLnBrk="0" hangingPunct="1">
              <a:lnSpc>
                <a:spcPct val="100000"/>
              </a:lnSpc>
              <a:spcBef>
                <a:spcPts val="1059"/>
              </a:spcBef>
              <a:buClr>
                <a:schemeClr val="accent1"/>
              </a:buClr>
              <a:buSzPct val="115000"/>
              <a:buFont typeface="Arial" panose="020B0604020202020204" pitchFamily="34" charset="0"/>
              <a:buChar char="•"/>
              <a:defRPr sz="1588" kern="1200">
                <a:solidFill>
                  <a:schemeClr val="tx1"/>
                </a:solidFill>
                <a:latin typeface="+mn-lt"/>
                <a:ea typeface="+mn-ea"/>
                <a:cs typeface="+mn-cs"/>
              </a:defRPr>
            </a:lvl1pPr>
            <a:lvl2pPr marL="302575" indent="-147085" algn="l" defTabSz="887553" rtl="0" eaLnBrk="1" latinLnBrk="0" hangingPunct="1">
              <a:lnSpc>
                <a:spcPct val="100000"/>
              </a:lnSpc>
              <a:spcBef>
                <a:spcPts val="353"/>
              </a:spcBef>
              <a:spcAft>
                <a:spcPts val="353"/>
              </a:spcAft>
              <a:buClr>
                <a:srgbClr val="636569"/>
              </a:buClr>
              <a:buFont typeface="Calibri" panose="020F0502020204030204" pitchFamily="34" charset="0"/>
              <a:buChar char="–"/>
              <a:defRPr sz="1412" kern="1200">
                <a:solidFill>
                  <a:schemeClr val="tx1"/>
                </a:solidFill>
                <a:latin typeface="+mn-lt"/>
                <a:ea typeface="+mn-ea"/>
                <a:cs typeface="+mn-cs"/>
              </a:defRPr>
            </a:lvl2pPr>
            <a:lvl3pPr marL="403433" indent="-100858" algn="l" defTabSz="887553" rtl="0" eaLnBrk="1" latinLnBrk="0" hangingPunct="1">
              <a:lnSpc>
                <a:spcPct val="90000"/>
              </a:lnSpc>
              <a:spcBef>
                <a:spcPts val="176"/>
              </a:spcBef>
              <a:spcAft>
                <a:spcPts val="176"/>
              </a:spcAft>
              <a:buClr>
                <a:srgbClr val="636569"/>
              </a:buClr>
              <a:buFont typeface="Calibri" panose="020F0502020204030204" pitchFamily="34" charset="0"/>
              <a:buChar char="‒"/>
              <a:defRPr sz="1235" kern="1200">
                <a:solidFill>
                  <a:schemeClr val="tx1"/>
                </a:solidFill>
                <a:latin typeface="+mn-lt"/>
                <a:ea typeface="+mn-ea"/>
                <a:cs typeface="+mn-cs"/>
              </a:defRPr>
            </a:lvl3pPr>
            <a:lvl4pPr marL="0" indent="0" algn="l" defTabSz="887553" rtl="0" eaLnBrk="1" latinLnBrk="0" hangingPunct="1">
              <a:lnSpc>
                <a:spcPct val="90000"/>
              </a:lnSpc>
              <a:spcBef>
                <a:spcPts val="1588"/>
              </a:spcBef>
              <a:buFont typeface="Arial" panose="020B0604020202020204" pitchFamily="34" charset="0"/>
              <a:buNone/>
              <a:defRPr lang="en-US" sz="1588" b="1" kern="1200" cap="all" spc="71" baseline="0" dirty="0">
                <a:solidFill>
                  <a:schemeClr val="accent1"/>
                </a:solidFill>
                <a:latin typeface="+mn-lt"/>
                <a:ea typeface="+mn-ea"/>
                <a:cs typeface="+mn-cs"/>
              </a:defRPr>
            </a:lvl4pPr>
            <a:lvl5pPr marL="155490" indent="-155490" algn="l" defTabSz="887553" rtl="0" eaLnBrk="1" latinLnBrk="0" hangingPunct="1">
              <a:lnSpc>
                <a:spcPct val="90000"/>
              </a:lnSpc>
              <a:spcBef>
                <a:spcPts val="1059"/>
              </a:spcBef>
              <a:buClr>
                <a:schemeClr val="accent1"/>
              </a:buClr>
              <a:buSzPct val="80000"/>
              <a:buFont typeface="+mj-lt"/>
              <a:buAutoNum type="arabicPeriod"/>
              <a:defRPr sz="1588"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pPr lvl="3"/>
            <a:r>
              <a:rPr lang="en-US"/>
              <a:t>Key Features</a:t>
            </a:r>
          </a:p>
          <a:p>
            <a:r>
              <a:rPr lang="en-US"/>
              <a:t>All Open Trading clients can participate.</a:t>
            </a:r>
          </a:p>
          <a:p>
            <a:r>
              <a:rPr lang="en-US"/>
              <a:t>Auctions held twice daily near the open and close of trading.</a:t>
            </a:r>
          </a:p>
          <a:p>
            <a:r>
              <a:rPr lang="en-US"/>
              <a:t>Multiple order types offered (Pegged, Limit, Offsetting Only).</a:t>
            </a:r>
          </a:p>
          <a:p>
            <a:r>
              <a:rPr lang="en-US"/>
              <a:t>Must be a participant to receive auction characteristics.</a:t>
            </a:r>
          </a:p>
          <a:p>
            <a:r>
              <a:rPr lang="en-US"/>
              <a:t>Leverages CP+ to determine outlier pricing bands.</a:t>
            </a:r>
          </a:p>
        </p:txBody>
      </p:sp>
      <p:sp>
        <p:nvSpPr>
          <p:cNvPr id="3" name="TextBox 2">
            <a:extLst>
              <a:ext uri="{FF2B5EF4-FFF2-40B4-BE49-F238E27FC236}">
                <a16:creationId xmlns:a16="http://schemas.microsoft.com/office/drawing/2014/main" id="{ABD6E311-AA30-492F-49C4-55B9066CFD04}"/>
              </a:ext>
            </a:extLst>
          </p:cNvPr>
          <p:cNvSpPr txBox="1"/>
          <p:nvPr/>
        </p:nvSpPr>
        <p:spPr>
          <a:xfrm>
            <a:off x="594305" y="6124792"/>
            <a:ext cx="6711468" cy="397032"/>
          </a:xfrm>
          <a:prstGeom prst="rect">
            <a:avLst/>
          </a:prstGeom>
          <a:noFill/>
        </p:spPr>
        <p:txBody>
          <a:bodyPr wrap="square" lIns="45720" tIns="45720" rIns="45720" bIns="45720" rtlCol="0">
            <a:spAutoFit/>
          </a:bodyPr>
          <a:lstStyle/>
          <a:p>
            <a:pPr>
              <a:lnSpc>
                <a:spcPct val="90000"/>
              </a:lnSpc>
            </a:pPr>
            <a:r>
              <a:rPr lang="en-US" sz="1100" i="1"/>
              <a:t>* MarketAxess Auctions and CP+ evaluated prices are not Rule 17a-7 compliant crossing levels and should not be used as such by any fund registered under the 1940 Act or subject to ERISA.</a:t>
            </a:r>
            <a:endParaRPr lang="en-US" sz="1100" i="1">
              <a:solidFill>
                <a:schemeClr val="tx1">
                  <a:lumMod val="90000"/>
                  <a:lumOff val="10000"/>
                </a:schemeClr>
              </a:solidFill>
            </a:endParaRPr>
          </a:p>
        </p:txBody>
      </p:sp>
    </p:spTree>
    <p:extLst>
      <p:ext uri="{BB962C8B-B14F-4D97-AF65-F5344CB8AC3E}">
        <p14:creationId xmlns:p14="http://schemas.microsoft.com/office/powerpoint/2010/main" val="306225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DC6DE4-EABC-FD5B-97AD-85A9F76C1C2F}"/>
              </a:ext>
            </a:extLst>
          </p:cNvPr>
          <p:cNvSpPr>
            <a:spLocks noGrp="1"/>
          </p:cNvSpPr>
          <p:nvPr>
            <p:ph sz="quarter" idx="15"/>
          </p:nvPr>
        </p:nvSpPr>
        <p:spPr>
          <a:xfrm>
            <a:off x="465138" y="1209675"/>
            <a:ext cx="4259262" cy="4975225"/>
          </a:xfrm>
        </p:spPr>
        <p:txBody>
          <a:bodyPr/>
          <a:lstStyle/>
          <a:p>
            <a:pPr lvl="3"/>
            <a:r>
              <a:rPr lang="en-US"/>
              <a:t>CURRENT FUNCTIONALITY</a:t>
            </a:r>
          </a:p>
          <a:p>
            <a:r>
              <a:rPr lang="en-US"/>
              <a:t>Multi-market capability for up to </a:t>
            </a:r>
            <a:r>
              <a:rPr lang="en-US" b="1"/>
              <a:t>3000 line items</a:t>
            </a:r>
            <a:r>
              <a:rPr lang="en-US"/>
              <a:t>.</a:t>
            </a:r>
          </a:p>
          <a:p>
            <a:r>
              <a:rPr lang="en-US" b="1"/>
              <a:t>Bi-Directional </a:t>
            </a:r>
            <a:r>
              <a:rPr lang="en-US"/>
              <a:t>trades supported.</a:t>
            </a:r>
          </a:p>
          <a:p>
            <a:r>
              <a:rPr lang="en-US"/>
              <a:t>In-Competition pricing with up to </a:t>
            </a:r>
            <a:r>
              <a:rPr lang="en-US" b="1"/>
              <a:t>10 dealers</a:t>
            </a:r>
            <a:r>
              <a:rPr lang="en-US"/>
              <a:t>.</a:t>
            </a:r>
          </a:p>
          <a:p>
            <a:r>
              <a:rPr lang="en-US" b="1"/>
              <a:t>Outlier analysis </a:t>
            </a:r>
            <a:r>
              <a:rPr lang="en-US"/>
              <a:t>can be leveraged to quickly view under/over performing bonds vs. CP+.</a:t>
            </a:r>
          </a:p>
          <a:p>
            <a:r>
              <a:rPr lang="en-US" b="1"/>
              <a:t>TCA </a:t>
            </a:r>
            <a:r>
              <a:rPr lang="en-US"/>
              <a:t>breaks the list out by sector, duration, credit rating to identify costly pockets of the basket.</a:t>
            </a:r>
          </a:p>
          <a:p>
            <a:r>
              <a:rPr lang="en-US" b="1"/>
              <a:t>Sortable and draggable columns </a:t>
            </a:r>
            <a:r>
              <a:rPr lang="en-US"/>
              <a:t>allows users to customize their view and quickly identify outliers</a:t>
            </a:r>
          </a:p>
          <a:p>
            <a:r>
              <a:rPr lang="en-US"/>
              <a:t>Portfolio Lists allow the </a:t>
            </a:r>
            <a:r>
              <a:rPr lang="en-US" b="1"/>
              <a:t>inclusion of any EUR or USD denominated US/EM/EU bond</a:t>
            </a:r>
            <a:r>
              <a:rPr lang="en-US"/>
              <a:t>.</a:t>
            </a:r>
          </a:p>
          <a:p>
            <a:endParaRPr lang="en-US"/>
          </a:p>
          <a:p>
            <a:endParaRPr lang="en-US"/>
          </a:p>
        </p:txBody>
      </p:sp>
      <p:pic>
        <p:nvPicPr>
          <p:cNvPr id="9" name="Picture 2" descr="A screenshot of a computer&#10;&#10;AI-generated content may be incorrect.">
            <a:extLst>
              <a:ext uri="{FF2B5EF4-FFF2-40B4-BE49-F238E27FC236}">
                <a16:creationId xmlns:a16="http://schemas.microsoft.com/office/drawing/2014/main" id="{8A167CFE-819B-0561-6211-2D2C856DF820}"/>
              </a:ext>
            </a:extLst>
          </p:cNvPr>
          <p:cNvPicPr>
            <a:picLocks noGrp="1" noChangeAspect="1" noChangeArrowheads="1"/>
          </p:cNvPicPr>
          <p:nvPr>
            <p:ph sz="quarter" idx="16"/>
          </p:nvPr>
        </p:nvPicPr>
        <p:blipFill rotWithShape="1">
          <a:blip r:embed="rId2">
            <a:extLst>
              <a:ext uri="{28A0092B-C50C-407E-A947-70E740481C1C}">
                <a14:useLocalDpi xmlns:a14="http://schemas.microsoft.com/office/drawing/2010/main" val="0"/>
              </a:ext>
            </a:extLst>
          </a:blip>
          <a:srcRect r="30435"/>
          <a:stretch/>
        </p:blipFill>
        <p:spPr bwMode="auto">
          <a:xfrm>
            <a:off x="4941079" y="1554543"/>
            <a:ext cx="6734204" cy="4285488"/>
          </a:xfr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A9B80B5-6A18-6103-2097-ABAB5E9EF9FA}"/>
              </a:ext>
            </a:extLst>
          </p:cNvPr>
          <p:cNvSpPr>
            <a:spLocks noGrp="1"/>
          </p:cNvSpPr>
          <p:nvPr>
            <p:ph type="title"/>
          </p:nvPr>
        </p:nvSpPr>
        <p:spPr>
          <a:xfrm>
            <a:off x="465513" y="336176"/>
            <a:ext cx="11264245" cy="613186"/>
          </a:xfrm>
        </p:spPr>
        <p:txBody>
          <a:bodyPr vert="horz" lIns="0" tIns="0" rIns="0" bIns="0" rtlCol="0" anchor="ctr">
            <a:normAutofit/>
          </a:bodyPr>
          <a:lstStyle/>
          <a:p>
            <a:r>
              <a:rPr lang="en-US" sz="2450">
                <a:ea typeface="Calibri"/>
                <a:cs typeface="Calibri"/>
              </a:rPr>
              <a:t>New X-Pro Workstation</a:t>
            </a:r>
            <a:endParaRPr lang="en-US"/>
          </a:p>
        </p:txBody>
      </p:sp>
      <p:sp>
        <p:nvSpPr>
          <p:cNvPr id="5" name="Content Placeholder 1">
            <a:extLst>
              <a:ext uri="{FF2B5EF4-FFF2-40B4-BE49-F238E27FC236}">
                <a16:creationId xmlns:a16="http://schemas.microsoft.com/office/drawing/2014/main" id="{8015E9B3-A07A-38A5-3B26-F44306F89A1F}"/>
              </a:ext>
            </a:extLst>
          </p:cNvPr>
          <p:cNvSpPr txBox="1">
            <a:spLocks/>
          </p:cNvSpPr>
          <p:nvPr/>
        </p:nvSpPr>
        <p:spPr bwMode="gray">
          <a:xfrm>
            <a:off x="2618163" y="1210235"/>
            <a:ext cx="4151311" cy="4975412"/>
          </a:xfrm>
          <a:prstGeom prst="rect">
            <a:avLst/>
          </a:prstGeom>
        </p:spPr>
        <p:txBody>
          <a:bodyPr vert="horz" lIns="0" tIns="0" rIns="0" bIns="0" rtlCol="0">
            <a:normAutofit/>
          </a:bodyPr>
          <a:lst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a:lstStyle>
          <a:p>
            <a:pPr marL="155483" indent="-155483" defTabSz="887509">
              <a:spcBef>
                <a:spcPts val="1059"/>
              </a:spcBef>
              <a:buClr>
                <a:srgbClr val="0084C6"/>
              </a:buClr>
              <a:buSzPct val="115000"/>
              <a:buFont typeface="Arial" panose="020B0604020202020204" pitchFamily="34" charset="0"/>
              <a:buChar char="•"/>
              <a:defRPr/>
            </a:pPr>
            <a:endParaRPr lang="en-US" sz="1588" b="1">
              <a:solidFill>
                <a:srgbClr val="141414"/>
              </a:solidFill>
              <a:latin typeface="Calibri"/>
            </a:endParaRPr>
          </a:p>
        </p:txBody>
      </p:sp>
    </p:spTree>
    <p:extLst>
      <p:ext uri="{BB962C8B-B14F-4D97-AF65-F5344CB8AC3E}">
        <p14:creationId xmlns:p14="http://schemas.microsoft.com/office/powerpoint/2010/main" val="2168152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B036-D141-7787-57F6-31E60A8B5C3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7DDFF4E-84AD-451E-1FAD-D498D5488EA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26537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D2FFA-C67E-1041-36FF-AF04CD20A6E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2F7BBED-01ED-2580-7320-69E650A4FCC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23252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080BF-B22E-6751-3435-776AF08F062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E973299-4082-CD3A-9807-37E3F65F7B59}"/>
              </a:ext>
            </a:extLst>
          </p:cNvPr>
          <p:cNvSpPr>
            <a:spLocks noGrp="1"/>
          </p:cNvSpPr>
          <p:nvPr>
            <p:ph type="title"/>
          </p:nvPr>
        </p:nvSpPr>
        <p:spPr>
          <a:xfrm>
            <a:off x="465513" y="336176"/>
            <a:ext cx="11264245" cy="613186"/>
          </a:xfrm>
        </p:spPr>
        <p:txBody>
          <a:bodyPr/>
          <a:lstStyle/>
          <a:p>
            <a:r>
              <a:rPr lang="en-US" sz="2450">
                <a:ea typeface="Calibri"/>
                <a:cs typeface="Calibri"/>
              </a:rPr>
              <a:t>Since 2008, the High Yield Market has a little more than doubled....</a:t>
            </a:r>
          </a:p>
        </p:txBody>
      </p:sp>
      <p:sp>
        <p:nvSpPr>
          <p:cNvPr id="13" name="Title 13">
            <a:extLst>
              <a:ext uri="{FF2B5EF4-FFF2-40B4-BE49-F238E27FC236}">
                <a16:creationId xmlns:a16="http://schemas.microsoft.com/office/drawing/2014/main" id="{E632051B-95A5-9355-C842-C017E290CDFA}"/>
              </a:ext>
            </a:extLst>
          </p:cNvPr>
          <p:cNvSpPr txBox="1">
            <a:spLocks/>
          </p:cNvSpPr>
          <p:nvPr/>
        </p:nvSpPr>
        <p:spPr>
          <a:xfrm>
            <a:off x="4306161" y="403694"/>
            <a:ext cx="4021159" cy="613186"/>
          </a:xfrm>
          <a:prstGeom prst="rect">
            <a:avLst/>
          </a:prstGeom>
        </p:spPr>
        <p:txBody>
          <a:bodyPr vert="horz" lIns="0" tIns="0" rIns="0" bIns="0" rtlCol="0" anchor="ctr">
            <a:noAutofit/>
          </a:bodyPr>
          <a:lstStyle>
            <a:lvl1pPr algn="l" defTabSz="754361" rtl="0" eaLnBrk="1" latinLnBrk="0" hangingPunct="1">
              <a:lnSpc>
                <a:spcPct val="90000"/>
              </a:lnSpc>
              <a:spcBef>
                <a:spcPct val="0"/>
              </a:spcBef>
              <a:buNone/>
              <a:defRPr sz="2100" b="1" kern="1200">
                <a:solidFill>
                  <a:srgbClr val="005487"/>
                </a:solidFill>
                <a:latin typeface="+mj-lt"/>
                <a:ea typeface="+mj-ea"/>
                <a:cs typeface="+mj-cs"/>
              </a:defRPr>
            </a:lvl1pPr>
          </a:lstStyle>
          <a:p>
            <a:endParaRPr lang="en-US" sz="1853"/>
          </a:p>
        </p:txBody>
      </p:sp>
      <p:sp>
        <p:nvSpPr>
          <p:cNvPr id="15" name="TextBox 14">
            <a:extLst>
              <a:ext uri="{FF2B5EF4-FFF2-40B4-BE49-F238E27FC236}">
                <a16:creationId xmlns:a16="http://schemas.microsoft.com/office/drawing/2014/main" id="{5CB3493B-6D01-13F0-C2C5-5F7AC58F2C31}"/>
              </a:ext>
            </a:extLst>
          </p:cNvPr>
          <p:cNvSpPr txBox="1"/>
          <p:nvPr/>
        </p:nvSpPr>
        <p:spPr>
          <a:xfrm>
            <a:off x="3083761" y="946620"/>
            <a:ext cx="6333038" cy="241733"/>
          </a:xfrm>
          <a:prstGeom prst="rect">
            <a:avLst/>
          </a:prstGeom>
          <a:noFill/>
        </p:spPr>
        <p:txBody>
          <a:bodyPr wrap="square">
            <a:spAutoFit/>
          </a:bodyPr>
          <a:lstStyle/>
          <a:p>
            <a:pPr defTabSz="665665">
              <a:spcBef>
                <a:spcPts val="794"/>
              </a:spcBef>
              <a:buClr>
                <a:srgbClr val="0084C6"/>
              </a:buClr>
            </a:pPr>
            <a:endParaRPr lang="en-US" sz="971">
              <a:solidFill>
                <a:srgbClr val="141414">
                  <a:lumMod val="90000"/>
                  <a:lumOff val="10000"/>
                </a:srgbClr>
              </a:solidFill>
              <a:latin typeface="Calibri"/>
            </a:endParaRPr>
          </a:p>
        </p:txBody>
      </p:sp>
      <p:sp>
        <p:nvSpPr>
          <p:cNvPr id="16" name="TextBox 15">
            <a:extLst>
              <a:ext uri="{FF2B5EF4-FFF2-40B4-BE49-F238E27FC236}">
                <a16:creationId xmlns:a16="http://schemas.microsoft.com/office/drawing/2014/main" id="{24B23B31-D47B-2691-E7F0-29F7E9BD0C1A}"/>
              </a:ext>
            </a:extLst>
          </p:cNvPr>
          <p:cNvSpPr txBox="1"/>
          <p:nvPr/>
        </p:nvSpPr>
        <p:spPr>
          <a:xfrm>
            <a:off x="9416799" y="1215978"/>
            <a:ext cx="5777898" cy="241733"/>
          </a:xfrm>
          <a:prstGeom prst="rect">
            <a:avLst/>
          </a:prstGeom>
          <a:noFill/>
        </p:spPr>
        <p:txBody>
          <a:bodyPr wrap="square">
            <a:spAutoFit/>
          </a:bodyPr>
          <a:lstStyle/>
          <a:p>
            <a:pPr marL="189110" indent="-189110" defTabSz="665665">
              <a:spcBef>
                <a:spcPts val="794"/>
              </a:spcBef>
              <a:buClr>
                <a:srgbClr val="0084C6"/>
              </a:buClr>
              <a:buFont typeface="Wingdings" panose="05000000000000000000" pitchFamily="2" charset="2"/>
              <a:buChar char="§"/>
            </a:pPr>
            <a:endParaRPr lang="en-US" sz="971">
              <a:latin typeface="Calibri"/>
            </a:endParaRPr>
          </a:p>
        </p:txBody>
      </p:sp>
      <p:sp>
        <p:nvSpPr>
          <p:cNvPr id="17" name="TextBox 16">
            <a:extLst>
              <a:ext uri="{FF2B5EF4-FFF2-40B4-BE49-F238E27FC236}">
                <a16:creationId xmlns:a16="http://schemas.microsoft.com/office/drawing/2014/main" id="{D427079D-867B-F195-B31C-E6DEC0D785A7}"/>
              </a:ext>
            </a:extLst>
          </p:cNvPr>
          <p:cNvSpPr txBox="1"/>
          <p:nvPr/>
        </p:nvSpPr>
        <p:spPr>
          <a:xfrm>
            <a:off x="9416799" y="894674"/>
            <a:ext cx="4954258" cy="255326"/>
          </a:xfrm>
          <a:prstGeom prst="rect">
            <a:avLst/>
          </a:prstGeom>
          <a:noFill/>
        </p:spPr>
        <p:txBody>
          <a:bodyPr wrap="square">
            <a:spAutoFit/>
          </a:bodyPr>
          <a:lstStyle/>
          <a:p>
            <a:pPr defTabSz="665665">
              <a:spcBef>
                <a:spcPts val="794"/>
              </a:spcBef>
              <a:buClr>
                <a:srgbClr val="0084C6"/>
              </a:buClr>
            </a:pPr>
            <a:endParaRPr lang="en-US" sz="1059" b="1">
              <a:solidFill>
                <a:srgbClr val="003085"/>
              </a:solidFill>
              <a:latin typeface="Calibri"/>
            </a:endParaRPr>
          </a:p>
        </p:txBody>
      </p:sp>
      <p:pic>
        <p:nvPicPr>
          <p:cNvPr id="7" name="Picture 6">
            <a:extLst>
              <a:ext uri="{FF2B5EF4-FFF2-40B4-BE49-F238E27FC236}">
                <a16:creationId xmlns:a16="http://schemas.microsoft.com/office/drawing/2014/main" id="{0C520736-FA61-5536-3C62-75F0DC04BCD6}"/>
              </a:ext>
            </a:extLst>
          </p:cNvPr>
          <p:cNvPicPr>
            <a:picLocks noChangeAspect="1"/>
          </p:cNvPicPr>
          <p:nvPr/>
        </p:nvPicPr>
        <p:blipFill>
          <a:blip r:embed="rId2"/>
          <a:stretch>
            <a:fillRect/>
          </a:stretch>
        </p:blipFill>
        <p:spPr>
          <a:xfrm>
            <a:off x="1270000" y="1336410"/>
            <a:ext cx="9388232" cy="4683410"/>
          </a:xfrm>
          <a:prstGeom prst="rect">
            <a:avLst/>
          </a:prstGeom>
        </p:spPr>
      </p:pic>
    </p:spTree>
    <p:extLst>
      <p:ext uri="{BB962C8B-B14F-4D97-AF65-F5344CB8AC3E}">
        <p14:creationId xmlns:p14="http://schemas.microsoft.com/office/powerpoint/2010/main" val="1903083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0200C-4248-E46E-7B1C-0DC96874B72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1ABFC84-6592-1EFC-0050-B6E8E68F7A1A}"/>
              </a:ext>
            </a:extLst>
          </p:cNvPr>
          <p:cNvSpPr>
            <a:spLocks noGrp="1"/>
          </p:cNvSpPr>
          <p:nvPr>
            <p:ph type="title"/>
          </p:nvPr>
        </p:nvSpPr>
        <p:spPr>
          <a:xfrm>
            <a:off x="465513" y="336176"/>
            <a:ext cx="11264245" cy="613186"/>
          </a:xfrm>
        </p:spPr>
        <p:txBody>
          <a:bodyPr/>
          <a:lstStyle/>
          <a:p>
            <a:r>
              <a:rPr lang="en-US" sz="2450">
                <a:ea typeface="Calibri"/>
                <a:cs typeface="Calibri"/>
              </a:rPr>
              <a:t>...while Quarterly HY trade volume is up more than 4x (HY ADV $3bn --&gt; $13bn)</a:t>
            </a:r>
          </a:p>
        </p:txBody>
      </p:sp>
      <p:sp>
        <p:nvSpPr>
          <p:cNvPr id="13" name="Title 13">
            <a:extLst>
              <a:ext uri="{FF2B5EF4-FFF2-40B4-BE49-F238E27FC236}">
                <a16:creationId xmlns:a16="http://schemas.microsoft.com/office/drawing/2014/main" id="{5755937A-578A-E739-4787-16DC6C203F00}"/>
              </a:ext>
            </a:extLst>
          </p:cNvPr>
          <p:cNvSpPr txBox="1">
            <a:spLocks/>
          </p:cNvSpPr>
          <p:nvPr/>
        </p:nvSpPr>
        <p:spPr>
          <a:xfrm>
            <a:off x="4306161" y="403694"/>
            <a:ext cx="4021159" cy="613186"/>
          </a:xfrm>
          <a:prstGeom prst="rect">
            <a:avLst/>
          </a:prstGeom>
        </p:spPr>
        <p:txBody>
          <a:bodyPr vert="horz" lIns="0" tIns="0" rIns="0" bIns="0" rtlCol="0" anchor="ctr">
            <a:noAutofit/>
          </a:bodyPr>
          <a:lstStyle>
            <a:lvl1pPr algn="l" defTabSz="754361" rtl="0" eaLnBrk="1" latinLnBrk="0" hangingPunct="1">
              <a:lnSpc>
                <a:spcPct val="90000"/>
              </a:lnSpc>
              <a:spcBef>
                <a:spcPct val="0"/>
              </a:spcBef>
              <a:buNone/>
              <a:defRPr sz="2100" b="1" kern="1200">
                <a:solidFill>
                  <a:srgbClr val="005487"/>
                </a:solidFill>
                <a:latin typeface="+mj-lt"/>
                <a:ea typeface="+mj-ea"/>
                <a:cs typeface="+mj-cs"/>
              </a:defRPr>
            </a:lvl1pPr>
          </a:lstStyle>
          <a:p>
            <a:endParaRPr lang="en-US" sz="1853"/>
          </a:p>
        </p:txBody>
      </p:sp>
      <p:sp>
        <p:nvSpPr>
          <p:cNvPr id="15" name="TextBox 14">
            <a:extLst>
              <a:ext uri="{FF2B5EF4-FFF2-40B4-BE49-F238E27FC236}">
                <a16:creationId xmlns:a16="http://schemas.microsoft.com/office/drawing/2014/main" id="{D82DEAB5-5631-ADB0-D7A0-0602A9CA69FE}"/>
              </a:ext>
            </a:extLst>
          </p:cNvPr>
          <p:cNvSpPr txBox="1"/>
          <p:nvPr/>
        </p:nvSpPr>
        <p:spPr>
          <a:xfrm>
            <a:off x="3083761" y="946620"/>
            <a:ext cx="6333038" cy="241733"/>
          </a:xfrm>
          <a:prstGeom prst="rect">
            <a:avLst/>
          </a:prstGeom>
          <a:noFill/>
        </p:spPr>
        <p:txBody>
          <a:bodyPr wrap="square">
            <a:spAutoFit/>
          </a:bodyPr>
          <a:lstStyle/>
          <a:p>
            <a:pPr defTabSz="665665">
              <a:spcBef>
                <a:spcPts val="794"/>
              </a:spcBef>
              <a:buClr>
                <a:srgbClr val="0084C6"/>
              </a:buClr>
            </a:pPr>
            <a:endParaRPr lang="en-US" sz="971">
              <a:solidFill>
                <a:srgbClr val="141414">
                  <a:lumMod val="90000"/>
                  <a:lumOff val="10000"/>
                </a:srgbClr>
              </a:solidFill>
              <a:latin typeface="Calibri"/>
            </a:endParaRPr>
          </a:p>
        </p:txBody>
      </p:sp>
      <p:sp>
        <p:nvSpPr>
          <p:cNvPr id="16" name="TextBox 15">
            <a:extLst>
              <a:ext uri="{FF2B5EF4-FFF2-40B4-BE49-F238E27FC236}">
                <a16:creationId xmlns:a16="http://schemas.microsoft.com/office/drawing/2014/main" id="{B1D58D31-F695-4370-087C-BFCD7379C722}"/>
              </a:ext>
            </a:extLst>
          </p:cNvPr>
          <p:cNvSpPr txBox="1"/>
          <p:nvPr/>
        </p:nvSpPr>
        <p:spPr>
          <a:xfrm>
            <a:off x="9416799" y="1215978"/>
            <a:ext cx="5777898" cy="241733"/>
          </a:xfrm>
          <a:prstGeom prst="rect">
            <a:avLst/>
          </a:prstGeom>
          <a:noFill/>
        </p:spPr>
        <p:txBody>
          <a:bodyPr wrap="square">
            <a:spAutoFit/>
          </a:bodyPr>
          <a:lstStyle/>
          <a:p>
            <a:pPr marL="189110" indent="-189110" defTabSz="665665">
              <a:spcBef>
                <a:spcPts val="794"/>
              </a:spcBef>
              <a:buClr>
                <a:srgbClr val="0084C6"/>
              </a:buClr>
              <a:buFont typeface="Wingdings" panose="05000000000000000000" pitchFamily="2" charset="2"/>
              <a:buChar char="§"/>
            </a:pPr>
            <a:endParaRPr lang="en-US" sz="971">
              <a:latin typeface="Calibri"/>
            </a:endParaRPr>
          </a:p>
        </p:txBody>
      </p:sp>
      <p:sp>
        <p:nvSpPr>
          <p:cNvPr id="17" name="TextBox 16">
            <a:extLst>
              <a:ext uri="{FF2B5EF4-FFF2-40B4-BE49-F238E27FC236}">
                <a16:creationId xmlns:a16="http://schemas.microsoft.com/office/drawing/2014/main" id="{C3B65F67-77E3-4CF5-F845-A0503D518D10}"/>
              </a:ext>
            </a:extLst>
          </p:cNvPr>
          <p:cNvSpPr txBox="1"/>
          <p:nvPr/>
        </p:nvSpPr>
        <p:spPr>
          <a:xfrm>
            <a:off x="9416799" y="894674"/>
            <a:ext cx="4954258" cy="255326"/>
          </a:xfrm>
          <a:prstGeom prst="rect">
            <a:avLst/>
          </a:prstGeom>
          <a:noFill/>
        </p:spPr>
        <p:txBody>
          <a:bodyPr wrap="square">
            <a:spAutoFit/>
          </a:bodyPr>
          <a:lstStyle/>
          <a:p>
            <a:pPr defTabSz="665665">
              <a:spcBef>
                <a:spcPts val="794"/>
              </a:spcBef>
              <a:buClr>
                <a:srgbClr val="0084C6"/>
              </a:buClr>
            </a:pPr>
            <a:endParaRPr lang="en-US" sz="1059" b="1">
              <a:solidFill>
                <a:srgbClr val="003085"/>
              </a:solidFill>
              <a:latin typeface="Calibri"/>
            </a:endParaRPr>
          </a:p>
        </p:txBody>
      </p:sp>
      <p:pic>
        <p:nvPicPr>
          <p:cNvPr id="2" name="Picture 1">
            <a:extLst>
              <a:ext uri="{FF2B5EF4-FFF2-40B4-BE49-F238E27FC236}">
                <a16:creationId xmlns:a16="http://schemas.microsoft.com/office/drawing/2014/main" id="{32F786BD-D274-0FEA-950C-DCF4B8D82FCD}"/>
              </a:ext>
            </a:extLst>
          </p:cNvPr>
          <p:cNvPicPr>
            <a:picLocks noChangeAspect="1"/>
          </p:cNvPicPr>
          <p:nvPr/>
        </p:nvPicPr>
        <p:blipFill>
          <a:blip r:embed="rId2"/>
          <a:stretch>
            <a:fillRect/>
          </a:stretch>
        </p:blipFill>
        <p:spPr>
          <a:xfrm>
            <a:off x="1773238" y="1064725"/>
            <a:ext cx="8391525" cy="5705475"/>
          </a:xfrm>
          <a:prstGeom prst="rect">
            <a:avLst/>
          </a:prstGeom>
        </p:spPr>
      </p:pic>
    </p:spTree>
    <p:extLst>
      <p:ext uri="{BB962C8B-B14F-4D97-AF65-F5344CB8AC3E}">
        <p14:creationId xmlns:p14="http://schemas.microsoft.com/office/powerpoint/2010/main" val="320736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D6A70-EF41-A691-FBAB-A2AA17A2957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AC60D22-F2DC-CF7A-39D7-5DE5C066F2EE}"/>
              </a:ext>
            </a:extLst>
          </p:cNvPr>
          <p:cNvSpPr>
            <a:spLocks noGrp="1"/>
          </p:cNvSpPr>
          <p:nvPr>
            <p:ph type="title"/>
          </p:nvPr>
        </p:nvSpPr>
        <p:spPr>
          <a:xfrm>
            <a:off x="465513" y="336176"/>
            <a:ext cx="11264245" cy="613186"/>
          </a:xfrm>
        </p:spPr>
        <p:txBody>
          <a:bodyPr/>
          <a:lstStyle/>
          <a:p>
            <a:r>
              <a:rPr lang="en-US" sz="2450">
                <a:ea typeface="Calibri"/>
                <a:cs typeface="Calibri"/>
              </a:rPr>
              <a:t>...and HY trade count has also grown more than 4x </a:t>
            </a:r>
          </a:p>
        </p:txBody>
      </p:sp>
      <p:sp>
        <p:nvSpPr>
          <p:cNvPr id="13" name="Title 13">
            <a:extLst>
              <a:ext uri="{FF2B5EF4-FFF2-40B4-BE49-F238E27FC236}">
                <a16:creationId xmlns:a16="http://schemas.microsoft.com/office/drawing/2014/main" id="{BE6F75E5-F82F-CED2-77A4-6C3BE0D61C61}"/>
              </a:ext>
            </a:extLst>
          </p:cNvPr>
          <p:cNvSpPr txBox="1">
            <a:spLocks/>
          </p:cNvSpPr>
          <p:nvPr/>
        </p:nvSpPr>
        <p:spPr>
          <a:xfrm>
            <a:off x="4306161" y="403694"/>
            <a:ext cx="4021159" cy="613186"/>
          </a:xfrm>
          <a:prstGeom prst="rect">
            <a:avLst/>
          </a:prstGeom>
        </p:spPr>
        <p:txBody>
          <a:bodyPr vert="horz" lIns="0" tIns="0" rIns="0" bIns="0" rtlCol="0" anchor="ctr">
            <a:noAutofit/>
          </a:bodyPr>
          <a:lstStyle>
            <a:lvl1pPr algn="l" defTabSz="754361" rtl="0" eaLnBrk="1" latinLnBrk="0" hangingPunct="1">
              <a:lnSpc>
                <a:spcPct val="90000"/>
              </a:lnSpc>
              <a:spcBef>
                <a:spcPct val="0"/>
              </a:spcBef>
              <a:buNone/>
              <a:defRPr sz="2100" b="1" kern="1200">
                <a:solidFill>
                  <a:srgbClr val="005487"/>
                </a:solidFill>
                <a:latin typeface="+mj-lt"/>
                <a:ea typeface="+mj-ea"/>
                <a:cs typeface="+mj-cs"/>
              </a:defRPr>
            </a:lvl1pPr>
          </a:lstStyle>
          <a:p>
            <a:endParaRPr lang="en-US" sz="1853"/>
          </a:p>
        </p:txBody>
      </p:sp>
      <p:sp>
        <p:nvSpPr>
          <p:cNvPr id="15" name="TextBox 14">
            <a:extLst>
              <a:ext uri="{FF2B5EF4-FFF2-40B4-BE49-F238E27FC236}">
                <a16:creationId xmlns:a16="http://schemas.microsoft.com/office/drawing/2014/main" id="{C273BD59-F1BF-641C-2035-027503D9A53B}"/>
              </a:ext>
            </a:extLst>
          </p:cNvPr>
          <p:cNvSpPr txBox="1"/>
          <p:nvPr/>
        </p:nvSpPr>
        <p:spPr>
          <a:xfrm>
            <a:off x="3083761" y="946620"/>
            <a:ext cx="6333038" cy="241733"/>
          </a:xfrm>
          <a:prstGeom prst="rect">
            <a:avLst/>
          </a:prstGeom>
          <a:noFill/>
        </p:spPr>
        <p:txBody>
          <a:bodyPr wrap="square">
            <a:spAutoFit/>
          </a:bodyPr>
          <a:lstStyle/>
          <a:p>
            <a:pPr defTabSz="665665">
              <a:spcBef>
                <a:spcPts val="794"/>
              </a:spcBef>
              <a:buClr>
                <a:srgbClr val="0084C6"/>
              </a:buClr>
            </a:pPr>
            <a:endParaRPr lang="en-US" sz="971">
              <a:solidFill>
                <a:srgbClr val="141414">
                  <a:lumMod val="90000"/>
                  <a:lumOff val="10000"/>
                </a:srgbClr>
              </a:solidFill>
              <a:latin typeface="Calibri"/>
            </a:endParaRPr>
          </a:p>
        </p:txBody>
      </p:sp>
      <p:sp>
        <p:nvSpPr>
          <p:cNvPr id="16" name="TextBox 15">
            <a:extLst>
              <a:ext uri="{FF2B5EF4-FFF2-40B4-BE49-F238E27FC236}">
                <a16:creationId xmlns:a16="http://schemas.microsoft.com/office/drawing/2014/main" id="{816ABB13-6007-72A2-C3B0-41D2EB610360}"/>
              </a:ext>
            </a:extLst>
          </p:cNvPr>
          <p:cNvSpPr txBox="1"/>
          <p:nvPr/>
        </p:nvSpPr>
        <p:spPr>
          <a:xfrm>
            <a:off x="9416799" y="1215978"/>
            <a:ext cx="5777898" cy="241733"/>
          </a:xfrm>
          <a:prstGeom prst="rect">
            <a:avLst/>
          </a:prstGeom>
          <a:noFill/>
        </p:spPr>
        <p:txBody>
          <a:bodyPr wrap="square">
            <a:spAutoFit/>
          </a:bodyPr>
          <a:lstStyle/>
          <a:p>
            <a:pPr marL="189110" indent="-189110" defTabSz="665665">
              <a:spcBef>
                <a:spcPts val="794"/>
              </a:spcBef>
              <a:buClr>
                <a:srgbClr val="0084C6"/>
              </a:buClr>
              <a:buFont typeface="Wingdings" panose="05000000000000000000" pitchFamily="2" charset="2"/>
              <a:buChar char="§"/>
            </a:pPr>
            <a:endParaRPr lang="en-US" sz="971">
              <a:latin typeface="Calibri"/>
            </a:endParaRPr>
          </a:p>
        </p:txBody>
      </p:sp>
      <p:sp>
        <p:nvSpPr>
          <p:cNvPr id="17" name="TextBox 16">
            <a:extLst>
              <a:ext uri="{FF2B5EF4-FFF2-40B4-BE49-F238E27FC236}">
                <a16:creationId xmlns:a16="http://schemas.microsoft.com/office/drawing/2014/main" id="{CB2F23BB-E501-13C2-EC40-F5451BBBA8D3}"/>
              </a:ext>
            </a:extLst>
          </p:cNvPr>
          <p:cNvSpPr txBox="1"/>
          <p:nvPr/>
        </p:nvSpPr>
        <p:spPr>
          <a:xfrm>
            <a:off x="9416799" y="894674"/>
            <a:ext cx="4954258" cy="255326"/>
          </a:xfrm>
          <a:prstGeom prst="rect">
            <a:avLst/>
          </a:prstGeom>
          <a:noFill/>
        </p:spPr>
        <p:txBody>
          <a:bodyPr wrap="square">
            <a:spAutoFit/>
          </a:bodyPr>
          <a:lstStyle/>
          <a:p>
            <a:pPr defTabSz="665665">
              <a:spcBef>
                <a:spcPts val="794"/>
              </a:spcBef>
              <a:buClr>
                <a:srgbClr val="0084C6"/>
              </a:buClr>
            </a:pPr>
            <a:endParaRPr lang="en-US" sz="1059" b="1">
              <a:solidFill>
                <a:srgbClr val="003085"/>
              </a:solidFill>
              <a:latin typeface="Calibri"/>
            </a:endParaRPr>
          </a:p>
        </p:txBody>
      </p:sp>
      <p:pic>
        <p:nvPicPr>
          <p:cNvPr id="9" name="Picture 8">
            <a:extLst>
              <a:ext uri="{FF2B5EF4-FFF2-40B4-BE49-F238E27FC236}">
                <a16:creationId xmlns:a16="http://schemas.microsoft.com/office/drawing/2014/main" id="{D7DB4768-0FC8-41BC-7DB1-0F73F13F1F86}"/>
              </a:ext>
            </a:extLst>
          </p:cNvPr>
          <p:cNvPicPr>
            <a:picLocks noChangeAspect="1"/>
          </p:cNvPicPr>
          <p:nvPr/>
        </p:nvPicPr>
        <p:blipFill>
          <a:blip r:embed="rId2"/>
          <a:stretch>
            <a:fillRect/>
          </a:stretch>
        </p:blipFill>
        <p:spPr>
          <a:xfrm>
            <a:off x="1731352" y="1025648"/>
            <a:ext cx="8553450" cy="5705475"/>
          </a:xfrm>
          <a:prstGeom prst="rect">
            <a:avLst/>
          </a:prstGeom>
        </p:spPr>
      </p:pic>
    </p:spTree>
    <p:extLst>
      <p:ext uri="{BB962C8B-B14F-4D97-AF65-F5344CB8AC3E}">
        <p14:creationId xmlns:p14="http://schemas.microsoft.com/office/powerpoint/2010/main" val="791940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8FC02-0852-5A0A-334C-8BFFDEA6850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83EA4F8-3F47-099F-FBB5-A37231633D78}"/>
              </a:ext>
            </a:extLst>
          </p:cNvPr>
          <p:cNvSpPr>
            <a:spLocks noGrp="1"/>
          </p:cNvSpPr>
          <p:nvPr>
            <p:ph type="title"/>
          </p:nvPr>
        </p:nvSpPr>
        <p:spPr>
          <a:xfrm>
            <a:off x="465513" y="336176"/>
            <a:ext cx="11264245" cy="613186"/>
          </a:xfrm>
        </p:spPr>
        <p:txBody>
          <a:bodyPr/>
          <a:lstStyle/>
          <a:p>
            <a:r>
              <a:rPr lang="en-US" sz="2450">
                <a:ea typeface="Calibri"/>
                <a:cs typeface="Calibri"/>
              </a:rPr>
              <a:t>HY trade count in $100K-$1MM sizes up by more than 6x (less than 1k/day --&gt; 6k+)</a:t>
            </a:r>
          </a:p>
        </p:txBody>
      </p:sp>
      <p:sp>
        <p:nvSpPr>
          <p:cNvPr id="13" name="Title 13">
            <a:extLst>
              <a:ext uri="{FF2B5EF4-FFF2-40B4-BE49-F238E27FC236}">
                <a16:creationId xmlns:a16="http://schemas.microsoft.com/office/drawing/2014/main" id="{1392030D-7A99-A047-B0C9-22D1E4FB630B}"/>
              </a:ext>
            </a:extLst>
          </p:cNvPr>
          <p:cNvSpPr txBox="1">
            <a:spLocks/>
          </p:cNvSpPr>
          <p:nvPr/>
        </p:nvSpPr>
        <p:spPr>
          <a:xfrm>
            <a:off x="4306161" y="403694"/>
            <a:ext cx="4021159" cy="613186"/>
          </a:xfrm>
          <a:prstGeom prst="rect">
            <a:avLst/>
          </a:prstGeom>
        </p:spPr>
        <p:txBody>
          <a:bodyPr vert="horz" lIns="0" tIns="0" rIns="0" bIns="0" rtlCol="0" anchor="ctr">
            <a:noAutofit/>
          </a:bodyPr>
          <a:lstStyle>
            <a:lvl1pPr algn="l" defTabSz="754361" rtl="0" eaLnBrk="1" latinLnBrk="0" hangingPunct="1">
              <a:lnSpc>
                <a:spcPct val="90000"/>
              </a:lnSpc>
              <a:spcBef>
                <a:spcPct val="0"/>
              </a:spcBef>
              <a:buNone/>
              <a:defRPr sz="2100" b="1" kern="1200">
                <a:solidFill>
                  <a:srgbClr val="005487"/>
                </a:solidFill>
                <a:latin typeface="+mj-lt"/>
                <a:ea typeface="+mj-ea"/>
                <a:cs typeface="+mj-cs"/>
              </a:defRPr>
            </a:lvl1pPr>
          </a:lstStyle>
          <a:p>
            <a:endParaRPr lang="en-US" sz="1853"/>
          </a:p>
        </p:txBody>
      </p:sp>
      <p:sp>
        <p:nvSpPr>
          <p:cNvPr id="15" name="TextBox 14">
            <a:extLst>
              <a:ext uri="{FF2B5EF4-FFF2-40B4-BE49-F238E27FC236}">
                <a16:creationId xmlns:a16="http://schemas.microsoft.com/office/drawing/2014/main" id="{693DCC86-864F-5367-23C1-EB0FC966C63F}"/>
              </a:ext>
            </a:extLst>
          </p:cNvPr>
          <p:cNvSpPr txBox="1"/>
          <p:nvPr/>
        </p:nvSpPr>
        <p:spPr>
          <a:xfrm>
            <a:off x="3083761" y="946620"/>
            <a:ext cx="6333038" cy="241733"/>
          </a:xfrm>
          <a:prstGeom prst="rect">
            <a:avLst/>
          </a:prstGeom>
          <a:noFill/>
        </p:spPr>
        <p:txBody>
          <a:bodyPr wrap="square">
            <a:spAutoFit/>
          </a:bodyPr>
          <a:lstStyle/>
          <a:p>
            <a:pPr defTabSz="665665">
              <a:spcBef>
                <a:spcPts val="794"/>
              </a:spcBef>
              <a:buClr>
                <a:srgbClr val="0084C6"/>
              </a:buClr>
            </a:pPr>
            <a:endParaRPr lang="en-US" sz="971">
              <a:solidFill>
                <a:srgbClr val="141414">
                  <a:lumMod val="90000"/>
                  <a:lumOff val="10000"/>
                </a:srgbClr>
              </a:solidFill>
              <a:latin typeface="Calibri"/>
            </a:endParaRPr>
          </a:p>
        </p:txBody>
      </p:sp>
      <p:sp>
        <p:nvSpPr>
          <p:cNvPr id="16" name="TextBox 15">
            <a:extLst>
              <a:ext uri="{FF2B5EF4-FFF2-40B4-BE49-F238E27FC236}">
                <a16:creationId xmlns:a16="http://schemas.microsoft.com/office/drawing/2014/main" id="{5423549F-C638-9927-ED9C-97DCA7B78FB9}"/>
              </a:ext>
            </a:extLst>
          </p:cNvPr>
          <p:cNvSpPr txBox="1"/>
          <p:nvPr/>
        </p:nvSpPr>
        <p:spPr>
          <a:xfrm>
            <a:off x="9416799" y="1215978"/>
            <a:ext cx="5777898" cy="241733"/>
          </a:xfrm>
          <a:prstGeom prst="rect">
            <a:avLst/>
          </a:prstGeom>
          <a:noFill/>
        </p:spPr>
        <p:txBody>
          <a:bodyPr wrap="square">
            <a:spAutoFit/>
          </a:bodyPr>
          <a:lstStyle/>
          <a:p>
            <a:pPr marL="189110" indent="-189110" defTabSz="665665">
              <a:spcBef>
                <a:spcPts val="794"/>
              </a:spcBef>
              <a:buClr>
                <a:srgbClr val="0084C6"/>
              </a:buClr>
              <a:buFont typeface="Wingdings" panose="05000000000000000000" pitchFamily="2" charset="2"/>
              <a:buChar char="§"/>
            </a:pPr>
            <a:endParaRPr lang="en-US" sz="971">
              <a:latin typeface="Calibri"/>
            </a:endParaRPr>
          </a:p>
        </p:txBody>
      </p:sp>
      <p:sp>
        <p:nvSpPr>
          <p:cNvPr id="17" name="TextBox 16">
            <a:extLst>
              <a:ext uri="{FF2B5EF4-FFF2-40B4-BE49-F238E27FC236}">
                <a16:creationId xmlns:a16="http://schemas.microsoft.com/office/drawing/2014/main" id="{9B66AD65-5332-521C-0D7B-FB3C52451268}"/>
              </a:ext>
            </a:extLst>
          </p:cNvPr>
          <p:cNvSpPr txBox="1"/>
          <p:nvPr/>
        </p:nvSpPr>
        <p:spPr>
          <a:xfrm>
            <a:off x="9416799" y="894674"/>
            <a:ext cx="4954258" cy="255326"/>
          </a:xfrm>
          <a:prstGeom prst="rect">
            <a:avLst/>
          </a:prstGeom>
          <a:noFill/>
        </p:spPr>
        <p:txBody>
          <a:bodyPr wrap="square">
            <a:spAutoFit/>
          </a:bodyPr>
          <a:lstStyle/>
          <a:p>
            <a:pPr defTabSz="665665">
              <a:spcBef>
                <a:spcPts val="794"/>
              </a:spcBef>
              <a:buClr>
                <a:srgbClr val="0084C6"/>
              </a:buClr>
            </a:pPr>
            <a:endParaRPr lang="en-US" sz="1059" b="1">
              <a:solidFill>
                <a:srgbClr val="003085"/>
              </a:solidFill>
              <a:latin typeface="Calibri"/>
            </a:endParaRPr>
          </a:p>
        </p:txBody>
      </p:sp>
      <p:pic>
        <p:nvPicPr>
          <p:cNvPr id="3" name="Picture 2">
            <a:extLst>
              <a:ext uri="{FF2B5EF4-FFF2-40B4-BE49-F238E27FC236}">
                <a16:creationId xmlns:a16="http://schemas.microsoft.com/office/drawing/2014/main" id="{02515413-0116-B4EC-CAE5-A7FCD824098B}"/>
              </a:ext>
            </a:extLst>
          </p:cNvPr>
          <p:cNvPicPr>
            <a:picLocks noChangeAspect="1"/>
          </p:cNvPicPr>
          <p:nvPr/>
        </p:nvPicPr>
        <p:blipFill>
          <a:blip r:embed="rId2"/>
          <a:stretch>
            <a:fillRect/>
          </a:stretch>
        </p:blipFill>
        <p:spPr>
          <a:xfrm>
            <a:off x="1604328" y="1067118"/>
            <a:ext cx="8201025" cy="5414645"/>
          </a:xfrm>
          <a:prstGeom prst="rect">
            <a:avLst/>
          </a:prstGeom>
        </p:spPr>
      </p:pic>
    </p:spTree>
    <p:extLst>
      <p:ext uri="{BB962C8B-B14F-4D97-AF65-F5344CB8AC3E}">
        <p14:creationId xmlns:p14="http://schemas.microsoft.com/office/powerpoint/2010/main" val="169056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DB757D46-8C04-5AD9-E095-0BAF878DAD6A}"/>
              </a:ext>
            </a:extLst>
          </p:cNvPr>
          <p:cNvGraphicFramePr>
            <a:graphicFrameLocks noGrp="1"/>
          </p:cNvGraphicFramePr>
          <p:nvPr>
            <p:ph sz="quarter" idx="15"/>
            <p:extLst>
              <p:ext uri="{D42A27DB-BD31-4B8C-83A1-F6EECF244321}">
                <p14:modId xmlns:p14="http://schemas.microsoft.com/office/powerpoint/2010/main" val="1053119100"/>
              </p:ext>
            </p:extLst>
          </p:nvPr>
        </p:nvGraphicFramePr>
        <p:xfrm>
          <a:off x="465138" y="1209675"/>
          <a:ext cx="11261352" cy="2159000"/>
        </p:xfrm>
        <a:graphic>
          <a:graphicData uri="http://schemas.openxmlformats.org/drawingml/2006/table">
            <a:tbl>
              <a:tblPr firstRow="1">
                <a:tableStyleId>{5C22544A-7EE6-4342-B048-85BDC9FD1C3A}</a:tableStyleId>
              </a:tblPr>
              <a:tblGrid>
                <a:gridCol w="3049588">
                  <a:extLst>
                    <a:ext uri="{9D8B030D-6E8A-4147-A177-3AD203B41FA5}">
                      <a16:colId xmlns:a16="http://schemas.microsoft.com/office/drawing/2014/main" val="830388289"/>
                    </a:ext>
                  </a:extLst>
                </a:gridCol>
                <a:gridCol w="2581088">
                  <a:extLst>
                    <a:ext uri="{9D8B030D-6E8A-4147-A177-3AD203B41FA5}">
                      <a16:colId xmlns:a16="http://schemas.microsoft.com/office/drawing/2014/main" val="3665365747"/>
                    </a:ext>
                  </a:extLst>
                </a:gridCol>
                <a:gridCol w="2815338">
                  <a:extLst>
                    <a:ext uri="{9D8B030D-6E8A-4147-A177-3AD203B41FA5}">
                      <a16:colId xmlns:a16="http://schemas.microsoft.com/office/drawing/2014/main" val="2212841890"/>
                    </a:ext>
                  </a:extLst>
                </a:gridCol>
                <a:gridCol w="2815338">
                  <a:extLst>
                    <a:ext uri="{9D8B030D-6E8A-4147-A177-3AD203B41FA5}">
                      <a16:colId xmlns:a16="http://schemas.microsoft.com/office/drawing/2014/main" val="102205817"/>
                    </a:ext>
                  </a:extLst>
                </a:gridCol>
              </a:tblGrid>
              <a:tr h="304800">
                <a:tc>
                  <a:txBody>
                    <a:bodyPr/>
                    <a:lstStyle/>
                    <a:p>
                      <a:endParaRPr lang="en-US" sz="1400"/>
                    </a:p>
                  </a:txBody>
                  <a:tcPr/>
                </a:tc>
                <a:tc>
                  <a:txBody>
                    <a:bodyPr/>
                    <a:lstStyle/>
                    <a:p>
                      <a:pPr algn="ctr"/>
                      <a:r>
                        <a:rPr lang="en-US" sz="1400"/>
                        <a:t>1Q 2008</a:t>
                      </a:r>
                    </a:p>
                  </a:txBody>
                  <a:tcPr/>
                </a:tc>
                <a:tc>
                  <a:txBody>
                    <a:bodyPr/>
                    <a:lstStyle/>
                    <a:p>
                      <a:pPr algn="ctr"/>
                      <a:r>
                        <a:rPr lang="en-US" sz="1400"/>
                        <a:t>1Q 2026</a:t>
                      </a:r>
                    </a:p>
                  </a:txBody>
                  <a:tcPr/>
                </a:tc>
                <a:tc>
                  <a:txBody>
                    <a:bodyPr/>
                    <a:lstStyle/>
                    <a:p>
                      <a:pPr algn="ctr"/>
                      <a:r>
                        <a:rPr lang="en-US" sz="1400"/>
                        <a:t>YoY</a:t>
                      </a:r>
                    </a:p>
                  </a:txBody>
                  <a:tcPr/>
                </a:tc>
                <a:extLst>
                  <a:ext uri="{0D108BD9-81ED-4DB2-BD59-A6C34878D82A}">
                    <a16:rowId xmlns:a16="http://schemas.microsoft.com/office/drawing/2014/main" val="3265687167"/>
                  </a:ext>
                </a:extLst>
              </a:tr>
              <a:tr h="370840">
                <a:tc>
                  <a:txBody>
                    <a:bodyPr/>
                    <a:lstStyle/>
                    <a:p>
                      <a:r>
                        <a:rPr lang="en-US" sz="1400"/>
                        <a:t>HY Index Amount Outstanding</a:t>
                      </a:r>
                    </a:p>
                  </a:txBody>
                  <a:tcPr/>
                </a:tc>
                <a:tc>
                  <a:txBody>
                    <a:bodyPr/>
                    <a:lstStyle/>
                    <a:p>
                      <a:pPr algn="ctr"/>
                      <a:r>
                        <a:rPr lang="en-US" sz="1400"/>
                        <a:t>$664 BN</a:t>
                      </a:r>
                    </a:p>
                  </a:txBody>
                  <a:tcPr/>
                </a:tc>
                <a:tc>
                  <a:txBody>
                    <a:bodyPr/>
                    <a:lstStyle/>
                    <a:p>
                      <a:pPr algn="ctr"/>
                      <a:r>
                        <a:rPr lang="en-US" sz="1400"/>
                        <a:t>$1.5 Trillion</a:t>
                      </a:r>
                    </a:p>
                  </a:txBody>
                  <a:tcPr/>
                </a:tc>
                <a:tc>
                  <a:txBody>
                    <a:bodyPr/>
                    <a:lstStyle/>
                    <a:p>
                      <a:pPr algn="ctr">
                        <a:tabLst>
                          <a:tab pos="1428750" algn="dec"/>
                        </a:tabLst>
                      </a:pPr>
                      <a:r>
                        <a:rPr lang="en-US" sz="1400">
                          <a:solidFill>
                            <a:schemeClr val="accent2">
                              <a:lumMod val="75000"/>
                            </a:schemeClr>
                          </a:solidFill>
                        </a:rPr>
                        <a:t>↑</a:t>
                      </a:r>
                      <a:r>
                        <a:rPr lang="en-US" sz="1400">
                          <a:solidFill>
                            <a:schemeClr val="tx1"/>
                          </a:solidFill>
                        </a:rPr>
                        <a:t>227%</a:t>
                      </a:r>
                    </a:p>
                  </a:txBody>
                  <a:tcPr>
                    <a:solidFill>
                      <a:schemeClr val="accent2">
                        <a:lumMod val="20000"/>
                        <a:lumOff val="80000"/>
                      </a:schemeClr>
                    </a:solidFill>
                  </a:tcPr>
                </a:tc>
                <a:extLst>
                  <a:ext uri="{0D108BD9-81ED-4DB2-BD59-A6C34878D82A}">
                    <a16:rowId xmlns:a16="http://schemas.microsoft.com/office/drawing/2014/main" val="1161614377"/>
                  </a:ext>
                </a:extLst>
              </a:tr>
              <a:tr h="370840">
                <a:tc>
                  <a:txBody>
                    <a:bodyPr/>
                    <a:lstStyle/>
                    <a:p>
                      <a:pPr lvl="0">
                        <a:buNone/>
                      </a:pPr>
                      <a:r>
                        <a:rPr lang="en-US" sz="1400" b="0" i="0" u="none" strike="noStrike" noProof="0">
                          <a:solidFill>
                            <a:srgbClr val="141414"/>
                          </a:solidFill>
                          <a:latin typeface="Calibri"/>
                          <a:ea typeface="Calibri"/>
                          <a:cs typeface="Calibri"/>
                        </a:rPr>
                        <a:t>HY ADV Trade Volume</a:t>
                      </a:r>
                    </a:p>
                  </a:txBody>
                  <a:tcPr/>
                </a:tc>
                <a:tc>
                  <a:txBody>
                    <a:bodyPr/>
                    <a:lstStyle/>
                    <a:p>
                      <a:pPr algn="ctr"/>
                      <a:r>
                        <a:rPr lang="en-US" sz="1400"/>
                        <a:t>$3.0 BN</a:t>
                      </a:r>
                    </a:p>
                  </a:txBody>
                  <a:tcPr/>
                </a:tc>
                <a:tc>
                  <a:txBody>
                    <a:bodyPr/>
                    <a:lstStyle/>
                    <a:p>
                      <a:pPr algn="ctr"/>
                      <a:r>
                        <a:rPr lang="en-US" sz="1400"/>
                        <a:t>$13.2 BN</a:t>
                      </a:r>
                    </a:p>
                  </a:txBody>
                  <a:tcPr/>
                </a:tc>
                <a:tc>
                  <a:txBody>
                    <a:bodyPr/>
                    <a:lstStyle/>
                    <a:p>
                      <a:pPr algn="ctr"/>
                      <a:r>
                        <a:rPr lang="en-US" sz="1400">
                          <a:solidFill>
                            <a:schemeClr val="accent2">
                              <a:lumMod val="75000"/>
                            </a:schemeClr>
                          </a:solidFill>
                        </a:rPr>
                        <a:t>↑</a:t>
                      </a:r>
                      <a:r>
                        <a:rPr lang="en-US" sz="1400">
                          <a:solidFill>
                            <a:schemeClr val="tx1"/>
                          </a:solidFill>
                        </a:rPr>
                        <a:t>440%</a:t>
                      </a:r>
                    </a:p>
                  </a:txBody>
                  <a:tcPr>
                    <a:solidFill>
                      <a:schemeClr val="accent2">
                        <a:lumMod val="20000"/>
                        <a:lumOff val="80000"/>
                      </a:schemeClr>
                    </a:solidFill>
                  </a:tcPr>
                </a:tc>
                <a:extLst>
                  <a:ext uri="{0D108BD9-81ED-4DB2-BD59-A6C34878D82A}">
                    <a16:rowId xmlns:a16="http://schemas.microsoft.com/office/drawing/2014/main" val="4010247150"/>
                  </a:ext>
                </a:extLst>
              </a:tr>
              <a:tr h="370840">
                <a:tc>
                  <a:txBody>
                    <a:bodyPr/>
                    <a:lstStyle/>
                    <a:p>
                      <a:r>
                        <a:rPr lang="en-US" sz="1400"/>
                        <a:t>HY Quarterly Trade Count</a:t>
                      </a:r>
                    </a:p>
                  </a:txBody>
                  <a:tcPr/>
                </a:tc>
                <a:tc>
                  <a:txBody>
                    <a:bodyPr/>
                    <a:lstStyle/>
                    <a:p>
                      <a:pPr algn="ctr">
                        <a:tabLst/>
                      </a:pPr>
                      <a:r>
                        <a:rPr lang="en-US" sz="1400"/>
                        <a:t>250,000</a:t>
                      </a:r>
                    </a:p>
                  </a:txBody>
                  <a:tcPr/>
                </a:tc>
                <a:tc>
                  <a:txBody>
                    <a:bodyPr/>
                    <a:lstStyle/>
                    <a:p>
                      <a:pPr lvl="0" algn="ctr">
                        <a:buNone/>
                      </a:pPr>
                      <a:r>
                        <a:rPr lang="en-US" sz="1400"/>
                        <a:t>1.2 MM</a:t>
                      </a:r>
                    </a:p>
                  </a:txBody>
                  <a:tcPr/>
                </a:tc>
                <a:tc>
                  <a:txBody>
                    <a:bodyPr/>
                    <a:lstStyle/>
                    <a:p>
                      <a:pPr algn="ctr"/>
                      <a:r>
                        <a:rPr lang="en-US" sz="1400">
                          <a:solidFill>
                            <a:schemeClr val="accent2">
                              <a:lumMod val="75000"/>
                            </a:schemeClr>
                          </a:solidFill>
                        </a:rPr>
                        <a:t>↑</a:t>
                      </a:r>
                      <a:r>
                        <a:rPr lang="en-US" sz="1400">
                          <a:solidFill>
                            <a:schemeClr val="tx1"/>
                          </a:solidFill>
                        </a:rPr>
                        <a:t>480%</a:t>
                      </a:r>
                    </a:p>
                  </a:txBody>
                  <a:tcPr>
                    <a:solidFill>
                      <a:schemeClr val="accent2">
                        <a:lumMod val="20000"/>
                        <a:lumOff val="80000"/>
                      </a:schemeClr>
                    </a:solidFill>
                  </a:tcPr>
                </a:tc>
                <a:extLst>
                  <a:ext uri="{0D108BD9-81ED-4DB2-BD59-A6C34878D82A}">
                    <a16:rowId xmlns:a16="http://schemas.microsoft.com/office/drawing/2014/main" val="482846201"/>
                  </a:ext>
                </a:extLst>
              </a:tr>
              <a:tr h="370840">
                <a:tc>
                  <a:txBody>
                    <a:bodyPr/>
                    <a:lstStyle/>
                    <a:p>
                      <a:pPr lvl="0" algn="l">
                        <a:lnSpc>
                          <a:spcPct val="100000"/>
                        </a:lnSpc>
                        <a:spcBef>
                          <a:spcPts val="0"/>
                        </a:spcBef>
                        <a:spcAft>
                          <a:spcPts val="0"/>
                        </a:spcAft>
                        <a:buNone/>
                      </a:pPr>
                      <a:r>
                        <a:rPr lang="en-US" sz="1400" b="0" i="0" u="none" strike="noStrike" noProof="0">
                          <a:solidFill>
                            <a:srgbClr val="141414"/>
                          </a:solidFill>
                          <a:latin typeface="Calibri"/>
                          <a:ea typeface="Calibri"/>
                          <a:cs typeface="Calibri"/>
                        </a:rPr>
                        <a:t>HY Quarterly Block Count (1MM-5MM)</a:t>
                      </a:r>
                    </a:p>
                  </a:txBody>
                  <a:tcPr/>
                </a:tc>
                <a:tc>
                  <a:txBody>
                    <a:bodyPr/>
                    <a:lstStyle/>
                    <a:p>
                      <a:pPr lvl="0" algn="ctr">
                        <a:buNone/>
                      </a:pPr>
                      <a:r>
                        <a:rPr lang="en-US" sz="1400" b="0" i="0" u="none" strike="noStrike" noProof="0">
                          <a:solidFill>
                            <a:srgbClr val="141414"/>
                          </a:solidFill>
                          <a:latin typeface="Calibri"/>
                          <a:ea typeface="Calibri"/>
                          <a:cs typeface="Calibri"/>
                        </a:rPr>
                        <a:t>58,000</a:t>
                      </a:r>
                      <a:endParaRPr lang="en-US"/>
                    </a:p>
                  </a:txBody>
                  <a:tcPr/>
                </a:tc>
                <a:tc>
                  <a:txBody>
                    <a:bodyPr/>
                    <a:lstStyle/>
                    <a:p>
                      <a:pPr lvl="0" algn="ctr">
                        <a:buNone/>
                      </a:pPr>
                      <a:r>
                        <a:rPr lang="en-US" sz="1400" b="0" i="0" u="none" strike="noStrike" noProof="0">
                          <a:solidFill>
                            <a:srgbClr val="141414"/>
                          </a:solidFill>
                          <a:latin typeface="Calibri"/>
                          <a:ea typeface="Calibri"/>
                          <a:cs typeface="Calibri"/>
                        </a:rPr>
                        <a:t>175,000</a:t>
                      </a:r>
                      <a:endParaRPr lang="en-US" sz="1400"/>
                    </a:p>
                  </a:txBody>
                  <a:tcPr/>
                </a:tc>
                <a:tc>
                  <a:txBody>
                    <a:bodyPr/>
                    <a:lstStyle/>
                    <a:p>
                      <a:pPr algn="ctr"/>
                      <a:r>
                        <a:rPr lang="en-US" sz="1400">
                          <a:solidFill>
                            <a:schemeClr val="accent2">
                              <a:lumMod val="75000"/>
                            </a:schemeClr>
                          </a:solidFill>
                        </a:rPr>
                        <a:t>↑</a:t>
                      </a:r>
                      <a:r>
                        <a:rPr lang="en-US" sz="1400">
                          <a:solidFill>
                            <a:schemeClr val="tx1"/>
                          </a:solidFill>
                        </a:rPr>
                        <a:t>301%</a:t>
                      </a:r>
                    </a:p>
                  </a:txBody>
                  <a:tcPr>
                    <a:solidFill>
                      <a:schemeClr val="accent2">
                        <a:lumMod val="20000"/>
                        <a:lumOff val="80000"/>
                      </a:schemeClr>
                    </a:solidFill>
                  </a:tcPr>
                </a:tc>
                <a:extLst>
                  <a:ext uri="{0D108BD9-81ED-4DB2-BD59-A6C34878D82A}">
                    <a16:rowId xmlns:a16="http://schemas.microsoft.com/office/drawing/2014/main" val="960056777"/>
                  </a:ext>
                </a:extLst>
              </a:tr>
              <a:tr h="370840">
                <a:tc>
                  <a:txBody>
                    <a:bodyPr/>
                    <a:lstStyle/>
                    <a:p>
                      <a:pPr lvl="0">
                        <a:buNone/>
                      </a:pPr>
                      <a:r>
                        <a:rPr lang="en-US" sz="1400"/>
                        <a:t>HY Average Trade Size</a:t>
                      </a:r>
                    </a:p>
                  </a:txBody>
                  <a:tcPr/>
                </a:tc>
                <a:tc>
                  <a:txBody>
                    <a:bodyPr/>
                    <a:lstStyle/>
                    <a:p>
                      <a:pPr algn="ctr">
                        <a:tabLst/>
                      </a:pPr>
                      <a:r>
                        <a:rPr lang="en-US" sz="1400"/>
                        <a:t>$750,000</a:t>
                      </a:r>
                    </a:p>
                  </a:txBody>
                  <a:tcPr/>
                </a:tc>
                <a:tc>
                  <a:txBody>
                    <a:bodyPr/>
                    <a:lstStyle/>
                    <a:p>
                      <a:pPr algn="ctr"/>
                      <a:r>
                        <a:rPr lang="en-US" sz="1400"/>
                        <a:t>$850,000</a:t>
                      </a:r>
                    </a:p>
                  </a:txBody>
                  <a:tcPr/>
                </a:tc>
                <a:tc>
                  <a:txBody>
                    <a:bodyPr/>
                    <a:lstStyle/>
                    <a:p>
                      <a:pPr lvl="0" algn="ctr">
                        <a:buNone/>
                      </a:pPr>
                      <a:r>
                        <a:rPr lang="en-US" sz="1400" b="0" i="0" u="none" strike="noStrike" noProof="0">
                          <a:solidFill>
                            <a:schemeClr val="accent2">
                              <a:lumMod val="75000"/>
                            </a:schemeClr>
                          </a:solidFill>
                          <a:latin typeface="Calibri"/>
                          <a:ea typeface="Calibri"/>
                          <a:cs typeface="Calibri"/>
                        </a:rPr>
                        <a:t>↑</a:t>
                      </a:r>
                      <a:r>
                        <a:rPr lang="en-US" sz="1400" b="0" i="0" u="none" strike="noStrike" noProof="0">
                          <a:solidFill>
                            <a:schemeClr val="tx1"/>
                          </a:solidFill>
                          <a:latin typeface="Calibri"/>
                          <a:ea typeface="Calibri"/>
                          <a:cs typeface="Calibri"/>
                        </a:rPr>
                        <a:t>13%</a:t>
                      </a:r>
                    </a:p>
                  </a:txBody>
                  <a:tcPr>
                    <a:solidFill>
                      <a:schemeClr val="accent2">
                        <a:lumMod val="20000"/>
                        <a:lumOff val="80000"/>
                      </a:schemeClr>
                    </a:solidFill>
                  </a:tcPr>
                </a:tc>
                <a:extLst>
                  <a:ext uri="{0D108BD9-81ED-4DB2-BD59-A6C34878D82A}">
                    <a16:rowId xmlns:a16="http://schemas.microsoft.com/office/drawing/2014/main" val="3293844969"/>
                  </a:ext>
                </a:extLst>
              </a:tr>
            </a:tbl>
          </a:graphicData>
        </a:graphic>
      </p:graphicFrame>
      <p:sp>
        <p:nvSpPr>
          <p:cNvPr id="6" name="Title 5">
            <a:extLst>
              <a:ext uri="{FF2B5EF4-FFF2-40B4-BE49-F238E27FC236}">
                <a16:creationId xmlns:a16="http://schemas.microsoft.com/office/drawing/2014/main" id="{2D1E0DCE-43E9-A00F-2E93-1A9B00BD30F5}"/>
              </a:ext>
            </a:extLst>
          </p:cNvPr>
          <p:cNvSpPr>
            <a:spLocks noGrp="1"/>
          </p:cNvSpPr>
          <p:nvPr>
            <p:ph type="title"/>
          </p:nvPr>
        </p:nvSpPr>
        <p:spPr>
          <a:xfrm>
            <a:off x="465513" y="336176"/>
            <a:ext cx="11264245" cy="613186"/>
          </a:xfrm>
        </p:spPr>
        <p:txBody>
          <a:bodyPr/>
          <a:lstStyle/>
          <a:p>
            <a:r>
              <a:rPr lang="en-US" sz="2450"/>
              <a:t>High Yield since 2008 by the numbers.... turnover &gt; growth</a:t>
            </a:r>
          </a:p>
        </p:txBody>
      </p:sp>
      <p:pic>
        <p:nvPicPr>
          <p:cNvPr id="8" name="Picture 7">
            <a:extLst>
              <a:ext uri="{FF2B5EF4-FFF2-40B4-BE49-F238E27FC236}">
                <a16:creationId xmlns:a16="http://schemas.microsoft.com/office/drawing/2014/main" id="{DA77C2EE-802E-86F7-D8C6-867BE3F9D43F}"/>
              </a:ext>
            </a:extLst>
          </p:cNvPr>
          <p:cNvPicPr>
            <a:picLocks noChangeAspect="1"/>
          </p:cNvPicPr>
          <p:nvPr/>
        </p:nvPicPr>
        <p:blipFill>
          <a:blip r:embed="rId2"/>
          <a:stretch>
            <a:fillRect/>
          </a:stretch>
        </p:blipFill>
        <p:spPr>
          <a:xfrm>
            <a:off x="2134235" y="3699192"/>
            <a:ext cx="7700010" cy="3096895"/>
          </a:xfrm>
          <a:prstGeom prst="rect">
            <a:avLst/>
          </a:prstGeom>
        </p:spPr>
      </p:pic>
      <p:pic>
        <p:nvPicPr>
          <p:cNvPr id="2" name="Picture 1">
            <a:extLst>
              <a:ext uri="{FF2B5EF4-FFF2-40B4-BE49-F238E27FC236}">
                <a16:creationId xmlns:a16="http://schemas.microsoft.com/office/drawing/2014/main" id="{E61BA6B7-29B8-75FF-DC22-D915C166518C}"/>
              </a:ext>
            </a:extLst>
          </p:cNvPr>
          <p:cNvPicPr>
            <a:picLocks noChangeAspect="1"/>
          </p:cNvPicPr>
          <p:nvPr/>
        </p:nvPicPr>
        <p:blipFill>
          <a:blip r:embed="rId3"/>
          <a:stretch>
            <a:fillRect/>
          </a:stretch>
        </p:blipFill>
        <p:spPr>
          <a:xfrm>
            <a:off x="5055870" y="3846512"/>
            <a:ext cx="1866900" cy="231775"/>
          </a:xfrm>
          <a:prstGeom prst="rect">
            <a:avLst/>
          </a:prstGeom>
        </p:spPr>
      </p:pic>
      <p:pic>
        <p:nvPicPr>
          <p:cNvPr id="3" name="Picture 2">
            <a:extLst>
              <a:ext uri="{FF2B5EF4-FFF2-40B4-BE49-F238E27FC236}">
                <a16:creationId xmlns:a16="http://schemas.microsoft.com/office/drawing/2014/main" id="{FAE54681-7304-3367-1A28-035CF21E0977}"/>
              </a:ext>
            </a:extLst>
          </p:cNvPr>
          <p:cNvPicPr>
            <a:picLocks noChangeAspect="1"/>
          </p:cNvPicPr>
          <p:nvPr/>
        </p:nvPicPr>
        <p:blipFill>
          <a:blip r:embed="rId4"/>
          <a:stretch>
            <a:fillRect/>
          </a:stretch>
        </p:blipFill>
        <p:spPr>
          <a:xfrm>
            <a:off x="4919662" y="3550285"/>
            <a:ext cx="2352675" cy="285750"/>
          </a:xfrm>
          <a:prstGeom prst="rect">
            <a:avLst/>
          </a:prstGeom>
        </p:spPr>
      </p:pic>
    </p:spTree>
    <p:extLst>
      <p:ext uri="{BB962C8B-B14F-4D97-AF65-F5344CB8AC3E}">
        <p14:creationId xmlns:p14="http://schemas.microsoft.com/office/powerpoint/2010/main" val="83088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4750E7-8D81-B3F4-4767-38DBA30461FA}"/>
              </a:ext>
            </a:extLst>
          </p:cNvPr>
          <p:cNvSpPr>
            <a:spLocks noGrp="1"/>
          </p:cNvSpPr>
          <p:nvPr>
            <p:ph type="title"/>
          </p:nvPr>
        </p:nvSpPr>
        <p:spPr/>
        <p:txBody>
          <a:bodyPr/>
          <a:lstStyle/>
          <a:p>
            <a:r>
              <a:rPr lang="en-US"/>
              <a:t>Electronic trading levels - U.S. corporate bonds</a:t>
            </a:r>
          </a:p>
        </p:txBody>
      </p:sp>
      <p:graphicFrame>
        <p:nvGraphicFramePr>
          <p:cNvPr id="5" name="Content Placeholder 4">
            <a:extLst>
              <a:ext uri="{FF2B5EF4-FFF2-40B4-BE49-F238E27FC236}">
                <a16:creationId xmlns:a16="http://schemas.microsoft.com/office/drawing/2014/main" id="{5E7D0D2E-9145-B659-BA86-DFA1797C55E9}"/>
              </a:ext>
            </a:extLst>
          </p:cNvPr>
          <p:cNvGraphicFramePr>
            <a:graphicFrameLocks noGrp="1"/>
          </p:cNvGraphicFramePr>
          <p:nvPr>
            <p:ph sz="quarter" idx="16"/>
            <p:extLst>
              <p:ext uri="{D42A27DB-BD31-4B8C-83A1-F6EECF244321}">
                <p14:modId xmlns:p14="http://schemas.microsoft.com/office/powerpoint/2010/main" val="3873333600"/>
              </p:ext>
            </p:extLst>
          </p:nvPr>
        </p:nvGraphicFramePr>
        <p:xfrm>
          <a:off x="1253765" y="1347425"/>
          <a:ext cx="9794450" cy="4355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5693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19C0D45-2289-0893-3839-A09C1CD39248}"/>
              </a:ext>
            </a:extLst>
          </p:cNvPr>
          <p:cNvSpPr>
            <a:spLocks noGrp="1"/>
          </p:cNvSpPr>
          <p:nvPr>
            <p:ph sz="quarter" idx="15"/>
          </p:nvPr>
        </p:nvSpPr>
        <p:spPr>
          <a:xfrm>
            <a:off x="1342044" y="5688948"/>
            <a:ext cx="9506021" cy="606613"/>
          </a:xfrm>
        </p:spPr>
        <p:txBody>
          <a:bodyPr vert="horz" lIns="0" tIns="0" rIns="0" bIns="0" rtlCol="0" anchor="t">
            <a:noAutofit/>
          </a:bodyPr>
          <a:lstStyle/>
          <a:p>
            <a:pPr lvl="3"/>
            <a:r>
              <a:rPr lang="en-US" sz="1400"/>
              <a:t>MarketAxess 1Q 2026</a:t>
            </a:r>
          </a:p>
          <a:p>
            <a:pPr marL="154940" indent="-154940"/>
            <a:r>
              <a:rPr lang="en-US" sz="1400"/>
              <a:t> </a:t>
            </a:r>
            <a:r>
              <a:rPr lang="en-US" sz="1400" b="1">
                <a:solidFill>
                  <a:schemeClr val="tx2"/>
                </a:solidFill>
              </a:rPr>
              <a:t>Record</a:t>
            </a:r>
            <a:r>
              <a:rPr lang="en-US" sz="1400" b="1"/>
              <a:t> </a:t>
            </a:r>
            <a:r>
              <a:rPr lang="en-US" sz="1400"/>
              <a:t>  </a:t>
            </a:r>
            <a:r>
              <a:rPr lang="en-US" sz="1400" b="1"/>
              <a:t>$112B </a:t>
            </a:r>
            <a:r>
              <a:rPr lang="en-US" sz="1400"/>
              <a:t>in HY PT volume, ↑78</a:t>
            </a:r>
            <a:r>
              <a:rPr lang="en-US" sz="1400" b="1"/>
              <a:t>%</a:t>
            </a:r>
            <a:r>
              <a:rPr lang="en-US" sz="1400"/>
              <a:t> YoY      </a:t>
            </a:r>
            <a:r>
              <a:rPr lang="en-US" sz="1400" b="1"/>
              <a:t>$118.7B </a:t>
            </a:r>
            <a:r>
              <a:rPr lang="en-US" sz="1400"/>
              <a:t>global PT volume, ↑</a:t>
            </a:r>
            <a:r>
              <a:rPr lang="en-US" sz="1400" b="1"/>
              <a:t>51% </a:t>
            </a:r>
            <a:r>
              <a:rPr lang="en-US" sz="1400"/>
              <a:t>YoY.     </a:t>
            </a:r>
            <a:r>
              <a:rPr lang="en-US" sz="1400">
                <a:highlight>
                  <a:srgbClr val="FFFF00"/>
                </a:highlight>
              </a:rPr>
              <a:t>Average HY PT Trade Size </a:t>
            </a:r>
            <a:r>
              <a:rPr lang="en-US" sz="1400" b="1">
                <a:highlight>
                  <a:srgbClr val="FFFF00"/>
                </a:highlight>
              </a:rPr>
              <a:t>$82 million</a:t>
            </a:r>
            <a:r>
              <a:rPr lang="en-US" sz="1400">
                <a:highlight>
                  <a:srgbClr val="FFFF00"/>
                </a:highlight>
              </a:rPr>
              <a:t>.</a:t>
            </a:r>
            <a:endParaRPr lang="en-US" sz="1400">
              <a:ea typeface="Calibri"/>
              <a:cs typeface="Calibri"/>
            </a:endParaRPr>
          </a:p>
          <a:p>
            <a:pPr marL="154940" indent="-154940">
              <a:buClr>
                <a:srgbClr val="0084C6"/>
              </a:buClr>
              <a:buSzPct val="114999"/>
            </a:pPr>
            <a:endParaRPr lang="en-US" sz="1400">
              <a:highlight>
                <a:srgbClr val="FFFF00"/>
              </a:highlight>
              <a:ea typeface="Calibri"/>
              <a:cs typeface="Calibri"/>
            </a:endParaRPr>
          </a:p>
          <a:p>
            <a:pPr lvl="3"/>
            <a:endParaRPr lang="en-US" sz="1400">
              <a:solidFill>
                <a:srgbClr val="0084C6"/>
              </a:solidFill>
              <a:ea typeface="Calibri"/>
              <a:cs typeface="Calibri"/>
            </a:endParaRPr>
          </a:p>
          <a:p>
            <a:endParaRPr lang="en-US"/>
          </a:p>
        </p:txBody>
      </p:sp>
      <p:sp>
        <p:nvSpPr>
          <p:cNvPr id="3" name="Title 2">
            <a:extLst>
              <a:ext uri="{FF2B5EF4-FFF2-40B4-BE49-F238E27FC236}">
                <a16:creationId xmlns:a16="http://schemas.microsoft.com/office/drawing/2014/main" id="{CDBFE155-0040-57BF-1386-9662E8E30479}"/>
              </a:ext>
            </a:extLst>
          </p:cNvPr>
          <p:cNvSpPr>
            <a:spLocks noGrp="1"/>
          </p:cNvSpPr>
          <p:nvPr>
            <p:ph type="title"/>
          </p:nvPr>
        </p:nvSpPr>
        <p:spPr/>
        <p:txBody>
          <a:bodyPr/>
          <a:lstStyle/>
          <a:p>
            <a:r>
              <a:rPr lang="en-US" sz="2450">
                <a:latin typeface="Calibri"/>
                <a:ea typeface="Calibri"/>
                <a:cs typeface="Calibri"/>
              </a:rPr>
              <a:t>HY Portfolio Trading as % of TRACE (orange) has accelerated rapidly in the past year </a:t>
            </a:r>
          </a:p>
        </p:txBody>
      </p:sp>
      <p:pic>
        <p:nvPicPr>
          <p:cNvPr id="5" name="Content Placeholder 4">
            <a:extLst>
              <a:ext uri="{FF2B5EF4-FFF2-40B4-BE49-F238E27FC236}">
                <a16:creationId xmlns:a16="http://schemas.microsoft.com/office/drawing/2014/main" id="{CE3CB8DD-3B8E-ED76-0B0D-E58911963FB7}"/>
              </a:ext>
            </a:extLst>
          </p:cNvPr>
          <p:cNvPicPr>
            <a:picLocks noGrp="1" noChangeAspect="1"/>
          </p:cNvPicPr>
          <p:nvPr>
            <p:ph sz="quarter" idx="16"/>
          </p:nvPr>
        </p:nvPicPr>
        <p:blipFill>
          <a:blip r:embed="rId2"/>
          <a:srcRect l="579" t="1351" r="845" b="3010"/>
          <a:stretch>
            <a:fillRect/>
          </a:stretch>
        </p:blipFill>
        <p:spPr bwMode="gray">
          <a:xfrm>
            <a:off x="1037229" y="1091821"/>
            <a:ext cx="9608025" cy="4299045"/>
          </a:xfrm>
          <a:prstGeom prst="rect">
            <a:avLst/>
          </a:prstGeom>
        </p:spPr>
      </p:pic>
    </p:spTree>
    <p:extLst>
      <p:ext uri="{BB962C8B-B14F-4D97-AF65-F5344CB8AC3E}">
        <p14:creationId xmlns:p14="http://schemas.microsoft.com/office/powerpoint/2010/main" val="2379752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F58DF5-8408-CC67-7AFA-D90A40880EFF}"/>
              </a:ext>
            </a:extLst>
          </p:cNvPr>
          <p:cNvSpPr>
            <a:spLocks noGrp="1"/>
          </p:cNvSpPr>
          <p:nvPr>
            <p:ph type="title"/>
          </p:nvPr>
        </p:nvSpPr>
        <p:spPr/>
        <p:txBody>
          <a:bodyPr/>
          <a:lstStyle/>
          <a:p>
            <a:r>
              <a:rPr lang="en-US" sz="2450"/>
              <a:t>Automation in High Yield is surging, now exceeds IG automation</a:t>
            </a:r>
            <a:endParaRPr lang="en-US"/>
          </a:p>
        </p:txBody>
      </p:sp>
      <p:graphicFrame>
        <p:nvGraphicFramePr>
          <p:cNvPr id="6" name="Content Placeholder 5">
            <a:extLst>
              <a:ext uri="{FF2B5EF4-FFF2-40B4-BE49-F238E27FC236}">
                <a16:creationId xmlns:a16="http://schemas.microsoft.com/office/drawing/2014/main" id="{70294CD8-EB67-144A-ABAD-31E686B964A4}"/>
              </a:ext>
            </a:extLst>
          </p:cNvPr>
          <p:cNvGraphicFramePr>
            <a:graphicFrameLocks noGrp="1"/>
          </p:cNvGraphicFramePr>
          <p:nvPr>
            <p:ph sz="quarter" idx="16"/>
            <p:extLst>
              <p:ext uri="{D42A27DB-BD31-4B8C-83A1-F6EECF244321}">
                <p14:modId xmlns:p14="http://schemas.microsoft.com/office/powerpoint/2010/main" val="1688021855"/>
              </p:ext>
            </p:extLst>
          </p:nvPr>
        </p:nvGraphicFramePr>
        <p:xfrm>
          <a:off x="6229350" y="1209675"/>
          <a:ext cx="5330304" cy="49752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6">
            <a:extLst>
              <a:ext uri="{FF2B5EF4-FFF2-40B4-BE49-F238E27FC236}">
                <a16:creationId xmlns:a16="http://schemas.microsoft.com/office/drawing/2014/main" id="{70294CD8-EB67-144A-ABAD-31E686B964A4}"/>
              </a:ext>
            </a:extLst>
          </p:cNvPr>
          <p:cNvGraphicFramePr>
            <a:graphicFrameLocks noGrp="1"/>
          </p:cNvGraphicFramePr>
          <p:nvPr>
            <p:ph sz="quarter" idx="15"/>
            <p:extLst>
              <p:ext uri="{D42A27DB-BD31-4B8C-83A1-F6EECF244321}">
                <p14:modId xmlns:p14="http://schemas.microsoft.com/office/powerpoint/2010/main" val="2961864116"/>
              </p:ext>
            </p:extLst>
          </p:nvPr>
        </p:nvGraphicFramePr>
        <p:xfrm>
          <a:off x="465138" y="1209675"/>
          <a:ext cx="5499100" cy="497522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9B9C6FA1-23A2-9A7A-953C-3B467D472080}"/>
              </a:ext>
            </a:extLst>
          </p:cNvPr>
          <p:cNvSpPr txBox="1"/>
          <p:nvPr/>
        </p:nvSpPr>
        <p:spPr>
          <a:xfrm>
            <a:off x="11372020" y="1939307"/>
            <a:ext cx="709684" cy="286232"/>
          </a:xfrm>
          <a:prstGeom prst="rect">
            <a:avLst/>
          </a:prstGeom>
          <a:noFill/>
        </p:spPr>
        <p:txBody>
          <a:bodyPr wrap="square" lIns="45720" tIns="45720" rIns="45720" bIns="45720" rtlCol="0">
            <a:spAutoFit/>
          </a:bodyPr>
          <a:lstStyle/>
          <a:p>
            <a:pPr algn="ctr">
              <a:lnSpc>
                <a:spcPct val="90000"/>
              </a:lnSpc>
            </a:pPr>
            <a:r>
              <a:rPr lang="en-US" sz="1400" b="1">
                <a:solidFill>
                  <a:srgbClr val="0F9ED5"/>
                </a:solidFill>
              </a:rPr>
              <a:t>20.9%</a:t>
            </a:r>
          </a:p>
        </p:txBody>
      </p:sp>
      <p:sp>
        <p:nvSpPr>
          <p:cNvPr id="10" name="TextBox 9">
            <a:extLst>
              <a:ext uri="{FF2B5EF4-FFF2-40B4-BE49-F238E27FC236}">
                <a16:creationId xmlns:a16="http://schemas.microsoft.com/office/drawing/2014/main" id="{7621DF5C-3396-4307-C87F-BB59CFE0CE3C}"/>
              </a:ext>
            </a:extLst>
          </p:cNvPr>
          <p:cNvSpPr txBox="1"/>
          <p:nvPr/>
        </p:nvSpPr>
        <p:spPr>
          <a:xfrm>
            <a:off x="11372020" y="2642254"/>
            <a:ext cx="709684" cy="286232"/>
          </a:xfrm>
          <a:prstGeom prst="rect">
            <a:avLst/>
          </a:prstGeom>
          <a:noFill/>
        </p:spPr>
        <p:txBody>
          <a:bodyPr wrap="square" lIns="45720" tIns="45720" rIns="45720" bIns="45720" rtlCol="0">
            <a:spAutoFit/>
          </a:bodyPr>
          <a:lstStyle>
            <a:defPPr>
              <a:defRPr lang="en-US"/>
            </a:defPPr>
            <a:lvl1pPr algn="ctr">
              <a:lnSpc>
                <a:spcPct val="90000"/>
              </a:lnSpc>
              <a:defRPr sz="1400" b="1">
                <a:solidFill>
                  <a:prstClr val="black">
                    <a:lumMod val="75000"/>
                    <a:lumOff val="25000"/>
                  </a:prstClr>
                </a:solidFill>
              </a:defRPr>
            </a:lvl1pPr>
          </a:lstStyle>
          <a:p>
            <a:r>
              <a:rPr lang="en-US">
                <a:solidFill>
                  <a:srgbClr val="196B24"/>
                </a:solidFill>
              </a:rPr>
              <a:t>17.9%</a:t>
            </a:r>
          </a:p>
        </p:txBody>
      </p:sp>
    </p:spTree>
    <p:extLst>
      <p:ext uri="{BB962C8B-B14F-4D97-AF65-F5344CB8AC3E}">
        <p14:creationId xmlns:p14="http://schemas.microsoft.com/office/powerpoint/2010/main" val="2464040164"/>
      </p:ext>
    </p:extLst>
  </p:cSld>
  <p:clrMapOvr>
    <a:masterClrMapping/>
  </p:clrMapOvr>
</p:sld>
</file>

<file path=ppt/theme/theme1.xml><?xml version="1.0" encoding="utf-8"?>
<a:theme xmlns:a="http://schemas.openxmlformats.org/drawingml/2006/main" name="1_MKTX Theme">
  <a:themeElements>
    <a:clrScheme name="MKTX">
      <a:dk1>
        <a:srgbClr val="141414"/>
      </a:dk1>
      <a:lt1>
        <a:srgbClr val="FFFFFF"/>
      </a:lt1>
      <a:dk2>
        <a:srgbClr val="FF571A"/>
      </a:dk2>
      <a:lt2>
        <a:srgbClr val="EFEDE7"/>
      </a:lt2>
      <a:accent1>
        <a:srgbClr val="0084C6"/>
      </a:accent1>
      <a:accent2>
        <a:srgbClr val="98C336"/>
      </a:accent2>
      <a:accent3>
        <a:srgbClr val="6F54BA"/>
      </a:accent3>
      <a:accent4>
        <a:srgbClr val="5DC1FF"/>
      </a:accent4>
      <a:accent5>
        <a:srgbClr val="BC42B0"/>
      </a:accent5>
      <a:accent6>
        <a:srgbClr val="7C94A6"/>
      </a:accent6>
      <a:hlink>
        <a:srgbClr val="E21E51"/>
      </a:hlink>
      <a:folHlink>
        <a:srgbClr val="F9DB03"/>
      </a:folHlink>
    </a:clrScheme>
    <a:fontScheme name="MKTX">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sz="1600" dirty="0" err="1" smtClean="0">
            <a:solidFill>
              <a:schemeClr val="bg1"/>
            </a:solidFill>
          </a:defRPr>
        </a:defPPr>
      </a:lstStyle>
      <a:style>
        <a:lnRef idx="2">
          <a:schemeClr val="dk1"/>
        </a:lnRef>
        <a:fillRef idx="1">
          <a:schemeClr val="lt1"/>
        </a:fillRef>
        <a:effectRef idx="0">
          <a:schemeClr val="dk1"/>
        </a:effectRef>
        <a:fontRef idx="minor">
          <a:schemeClr val="dk1"/>
        </a:fontRef>
      </a:style>
    </a:spDef>
    <a:lnDef>
      <a:spPr>
        <a:ln w="9525">
          <a:solidFill>
            <a:srgbClr val="636569"/>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45720" tIns="45720" rIns="45720" bIns="45720" rtlCol="0">
        <a:spAutoFit/>
      </a:bodyPr>
      <a:lstStyle>
        <a:defPPr algn="ctr">
          <a:lnSpc>
            <a:spcPct val="90000"/>
          </a:lnSpc>
          <a:defRPr sz="1600" dirty="0" err="1" smtClean="0">
            <a:solidFill>
              <a:schemeClr val="tx1">
                <a:lumMod val="90000"/>
                <a:lumOff val="10000"/>
              </a:schemeClr>
            </a:solidFill>
          </a:defRPr>
        </a:defPPr>
      </a:lstStyle>
    </a:txDef>
  </a:objectDefaults>
  <a:extraClrSchemeLst/>
  <a:extLst>
    <a:ext uri="{05A4C25C-085E-4340-85A3-A5531E510DB2}">
      <thm15:themeFamily xmlns:thm15="http://schemas.microsoft.com/office/thememl/2012/main" name="PowerPoint template - widescreen.potx" id="{22587780-3BEB-4DB0-8235-79415060496E}" vid="{5DD41D20-44BA-49AA-BBCA-9E4BD19317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b8bf60-a340-4324-aef6-4560a794a54f">
      <Terms xmlns="http://schemas.microsoft.com/office/infopath/2007/PartnerControls"/>
    </lcf76f155ced4ddcb4097134ff3c332f>
    <TaxCatchAll xmlns="71e625bc-6f5f-4cb9-b0c6-1e91bd6a234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679287BBE80147A34C27A3E27477EB" ma:contentTypeVersion="18" ma:contentTypeDescription="Create a new document." ma:contentTypeScope="" ma:versionID="17d3b1f73a2664b4e71d96cc71f558b2">
  <xsd:schema xmlns:xsd="http://www.w3.org/2001/XMLSchema" xmlns:xs="http://www.w3.org/2001/XMLSchema" xmlns:p="http://schemas.microsoft.com/office/2006/metadata/properties" xmlns:ns2="25b8bf60-a340-4324-aef6-4560a794a54f" xmlns:ns3="4ad523d3-25aa-4466-91f6-147201389832" xmlns:ns4="71e625bc-6f5f-4cb9-b0c6-1e91bd6a2344" targetNamespace="http://schemas.microsoft.com/office/2006/metadata/properties" ma:root="true" ma:fieldsID="334fe3e3727f1e80744c6c1641214b41" ns2:_="" ns3:_="" ns4:_="">
    <xsd:import namespace="25b8bf60-a340-4324-aef6-4560a794a54f"/>
    <xsd:import namespace="4ad523d3-25aa-4466-91f6-147201389832"/>
    <xsd:import namespace="71e625bc-6f5f-4cb9-b0c6-1e91bd6a23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b8bf60-a340-4324-aef6-4560a794a5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91e66ab-5fc2-4685-8338-dff668a62aa6"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d523d3-25aa-4466-91f6-1472013898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e625bc-6f5f-4cb9-b0c6-1e91bd6a234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bce498-b735-499b-9e9a-2e5d0b07a563}" ma:internalName="TaxCatchAll" ma:showField="CatchAllData" ma:web="4ad523d3-25aa-4466-91f6-1472013898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BBSettings xmlns="http://schemas.bloomberg.com/settings/1.0">
  <Item name="DocumentId_Charts">{86287F2C-2099-415D-904D-0AAF1F601406}</Item>
  <Item xmlns="" name="ShapesMap_Charts">{"{86287F2C-2099-415D-904D-0AAF1F601406}":{"2142534762":{},"2142534763":{},"2142534764":{}}}</Item>
</BBSettings>
</file>

<file path=customXml/itemProps1.xml><?xml version="1.0" encoding="utf-8"?>
<ds:datastoreItem xmlns:ds="http://schemas.openxmlformats.org/officeDocument/2006/customXml" ds:itemID="{BCAD745D-0814-44EF-A5E8-45958F6EEB55}">
  <ds:schemaRefs>
    <ds:schemaRef ds:uri="25b8bf60-a340-4324-aef6-4560a794a54f"/>
    <ds:schemaRef ds:uri="71e625bc-6f5f-4cb9-b0c6-1e91bd6a234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9CDC30B-740A-4378-B049-335E6AB40A05}">
  <ds:schemaRefs>
    <ds:schemaRef ds:uri="25b8bf60-a340-4324-aef6-4560a794a54f"/>
    <ds:schemaRef ds:uri="4ad523d3-25aa-4466-91f6-147201389832"/>
    <ds:schemaRef ds:uri="71e625bc-6f5f-4cb9-b0c6-1e91bd6a23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C7FA384-50ED-4F84-B26B-9C084FEC07C1}">
  <ds:schemaRefs>
    <ds:schemaRef ds:uri="http://schemas.microsoft.com/sharepoint/v3/contenttype/forms"/>
  </ds:schemaRefs>
</ds:datastoreItem>
</file>

<file path=customXml/itemProps4.xml><?xml version="1.0" encoding="utf-8"?>
<ds:datastoreItem xmlns:ds="http://schemas.openxmlformats.org/officeDocument/2006/customXml" ds:itemID="{A172EBED-3ED2-4E5D-ABE4-8AD56E219543}">
  <ds:schemaRefs>
    <ds:schemaRef ds:uri=""/>
    <ds:schemaRef ds:uri="http://schemas.bloomberg.com/settings/1.0"/>
  </ds:schemaRefs>
</ds:datastoreItem>
</file>

<file path=docProps/app.xml><?xml version="1.0" encoding="utf-8"?>
<Properties xmlns="http://schemas.openxmlformats.org/officeDocument/2006/extended-properties" xmlns:vt="http://schemas.openxmlformats.org/officeDocument/2006/docPropsVTypes">
  <TotalTime>0</TotalTime>
  <Words>691</Words>
  <Application>Microsoft Office PowerPoint</Application>
  <PresentationFormat>Widescreen</PresentationFormat>
  <Paragraphs>78</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Arial</vt:lpstr>
      <vt:lpstr>Calibri</vt:lpstr>
      <vt:lpstr>Wingdings</vt:lpstr>
      <vt:lpstr>1_MKTX Theme</vt:lpstr>
      <vt:lpstr>The High Yield Market  &amp; the Electronic Trading Advantage</vt:lpstr>
      <vt:lpstr>Since 2008, the High Yield Market has a little more than doubled....</vt:lpstr>
      <vt:lpstr>...while Quarterly HY trade volume is up more than 4x (HY ADV $3bn --&gt; $13bn)</vt:lpstr>
      <vt:lpstr>...and HY trade count has also grown more than 4x </vt:lpstr>
      <vt:lpstr>HY trade count in $100K-$1MM sizes up by more than 6x (less than 1k/day --&gt; 6k+)</vt:lpstr>
      <vt:lpstr>High Yield since 2008 by the numbers.... turnover &gt; growth</vt:lpstr>
      <vt:lpstr>Electronic trading levels - U.S. corporate bonds</vt:lpstr>
      <vt:lpstr>HY Portfolio Trading as % of TRACE (orange) has accelerated rapidly in the past year </vt:lpstr>
      <vt:lpstr>Automation in High Yield is surging, now exceeds IG automation</vt:lpstr>
      <vt:lpstr>Breaking down the 7+ responses per HY inquiry on MKTX (Algos vs OT vs Dealers)</vt:lpstr>
      <vt:lpstr> Partnership – Our New Issue Dashboard</vt:lpstr>
      <vt:lpstr>MarketAxess Auctions</vt:lpstr>
      <vt:lpstr>New X-Pro Workstation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Mia Ciardiello</dc:creator>
  <cp:lastModifiedBy>Karina Rousseau</cp:lastModifiedBy>
  <cp:revision>2</cp:revision>
  <cp:lastPrinted>2026-04-22T13:28:41Z</cp:lastPrinted>
  <dcterms:created xsi:type="dcterms:W3CDTF">2025-03-26T13:23:29Z</dcterms:created>
  <dcterms:modified xsi:type="dcterms:W3CDTF">2026-06-09T19:49:56Z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8136bdf-6577-4d11-af7c-5033ca274dce_Enabled">
    <vt:lpwstr>true</vt:lpwstr>
  </property>
  <property fmtid="{D5CDD505-2E9C-101B-9397-08002B2CF9AE}" pid="3" name="MSIP_Label_f8136bdf-6577-4d11-af7c-5033ca274dce_SetDate">
    <vt:lpwstr>2025-10-01T16:28:12Z</vt:lpwstr>
  </property>
  <property fmtid="{D5CDD505-2E9C-101B-9397-08002B2CF9AE}" pid="4" name="MSIP_Label_f8136bdf-6577-4d11-af7c-5033ca274dce_Method">
    <vt:lpwstr>Standard</vt:lpwstr>
  </property>
  <property fmtid="{D5CDD505-2E9C-101B-9397-08002B2CF9AE}" pid="5" name="MSIP_Label_f8136bdf-6577-4d11-af7c-5033ca274dce_Name">
    <vt:lpwstr>Internal Restricted (Pilot)</vt:lpwstr>
  </property>
  <property fmtid="{D5CDD505-2E9C-101B-9397-08002B2CF9AE}" pid="6" name="MSIP_Label_f8136bdf-6577-4d11-af7c-5033ca274dce_SiteId">
    <vt:lpwstr>da329765-dc0c-47de-a0a1-582aaa49faf7</vt:lpwstr>
  </property>
  <property fmtid="{D5CDD505-2E9C-101B-9397-08002B2CF9AE}" pid="7" name="MSIP_Label_f8136bdf-6577-4d11-af7c-5033ca274dce_ActionId">
    <vt:lpwstr>ede0446d-7377-4362-8cf0-e3ca1551a356</vt:lpwstr>
  </property>
  <property fmtid="{D5CDD505-2E9C-101B-9397-08002B2CF9AE}" pid="8" name="MSIP_Label_f8136bdf-6577-4d11-af7c-5033ca274dce_ContentBits">
    <vt:lpwstr>0</vt:lpwstr>
  </property>
  <property fmtid="{D5CDD505-2E9C-101B-9397-08002B2CF9AE}" pid="9" name="MSIP_Label_f8136bdf-6577-4d11-af7c-5033ca274dce_Tag">
    <vt:lpwstr>10, 1, 2, 1</vt:lpwstr>
  </property>
  <property fmtid="{D5CDD505-2E9C-101B-9397-08002B2CF9AE}" pid="10" name="ContentTypeId">
    <vt:lpwstr>0x010100AE679287BBE80147A34C27A3E27477EB</vt:lpwstr>
  </property>
  <property fmtid="{D5CDD505-2E9C-101B-9397-08002B2CF9AE}" pid="11" name="MediaServiceImageTags">
    <vt:lpwstr/>
  </property>
</Properties>
</file>